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243713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1pPr>
    <a:lvl2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2pPr>
    <a:lvl3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3pPr>
    <a:lvl4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4pPr>
    <a:lvl5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5pPr>
    <a:lvl6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6pPr>
    <a:lvl7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7pPr>
    <a:lvl8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8pPr>
    <a:lvl9pPr marL="0" marR="0" indent="0" algn="l" defTabSz="18284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Montserrat SemiBold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FD9"/>
          </a:solidFill>
        </a:fill>
      </a:tcStyle>
    </a:wholeTbl>
    <a:band2H>
      <a:tcTxStyle/>
      <a:tcStyle>
        <a:tcBdr/>
        <a:fill>
          <a:solidFill>
            <a:srgbClr val="E7E8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64D89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64D89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264D89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8F4DC"/>
          </a:solidFill>
        </a:fill>
      </a:tcStyle>
    </a:wholeTbl>
    <a:band2H>
      <a:tcTxStyle/>
      <a:tcStyle>
        <a:tcBdr/>
        <a:fill>
          <a:solidFill>
            <a:srgbClr val="ECFA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E6FA"/>
          </a:solidFill>
        </a:fill>
      </a:tcStyle>
    </a:wholeTbl>
    <a:band2H>
      <a:tcTxStyle/>
      <a:tcStyle>
        <a:tcBdr/>
        <a:fill>
          <a:solidFill>
            <a:srgbClr val="E9F3FC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FD0E1"/>
          </a:solidFill>
        </a:fill>
      </a:tcStyle>
    </a:wholeTbl>
    <a:band2H>
      <a:tcTxStyle/>
      <a:tcStyle>
        <a:tcBdr/>
        <a:fill>
          <a:solidFill>
            <a:srgbClr val="F7E9F1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6"/>
  </p:normalViewPr>
  <p:slideViewPr>
    <p:cSldViewPr snapToGrid="0" snapToObjects="1">
      <p:cViewPr varScale="1">
        <p:scale>
          <a:sx n="53" d="100"/>
          <a:sy n="53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215" latinLnBrk="0">
      <a:defRPr sz="2400">
        <a:latin typeface="+mj-lt"/>
        <a:ea typeface="+mj-ea"/>
        <a:cs typeface="+mj-cs"/>
        <a:sym typeface="Montserrat SemiBold"/>
      </a:defRPr>
    </a:lvl1pPr>
    <a:lvl2pPr indent="228600" defTabSz="914215" latinLnBrk="0">
      <a:defRPr sz="2400">
        <a:latin typeface="+mj-lt"/>
        <a:ea typeface="+mj-ea"/>
        <a:cs typeface="+mj-cs"/>
        <a:sym typeface="Montserrat SemiBold"/>
      </a:defRPr>
    </a:lvl2pPr>
    <a:lvl3pPr indent="457200" defTabSz="914215" latinLnBrk="0">
      <a:defRPr sz="2400">
        <a:latin typeface="+mj-lt"/>
        <a:ea typeface="+mj-ea"/>
        <a:cs typeface="+mj-cs"/>
        <a:sym typeface="Montserrat SemiBold"/>
      </a:defRPr>
    </a:lvl3pPr>
    <a:lvl4pPr indent="685800" defTabSz="914215" latinLnBrk="0">
      <a:defRPr sz="2400">
        <a:latin typeface="+mj-lt"/>
        <a:ea typeface="+mj-ea"/>
        <a:cs typeface="+mj-cs"/>
        <a:sym typeface="Montserrat SemiBold"/>
      </a:defRPr>
    </a:lvl4pPr>
    <a:lvl5pPr indent="914400" defTabSz="914215" latinLnBrk="0">
      <a:defRPr sz="2400">
        <a:latin typeface="+mj-lt"/>
        <a:ea typeface="+mj-ea"/>
        <a:cs typeface="+mj-cs"/>
        <a:sym typeface="Montserrat SemiBold"/>
      </a:defRPr>
    </a:lvl5pPr>
    <a:lvl6pPr indent="1143000" defTabSz="914215" latinLnBrk="0">
      <a:defRPr sz="2400">
        <a:latin typeface="+mj-lt"/>
        <a:ea typeface="+mj-ea"/>
        <a:cs typeface="+mj-cs"/>
        <a:sym typeface="Montserrat SemiBold"/>
      </a:defRPr>
    </a:lvl6pPr>
    <a:lvl7pPr indent="1371600" defTabSz="914215" latinLnBrk="0">
      <a:defRPr sz="2400">
        <a:latin typeface="+mj-lt"/>
        <a:ea typeface="+mj-ea"/>
        <a:cs typeface="+mj-cs"/>
        <a:sym typeface="Montserrat SemiBold"/>
      </a:defRPr>
    </a:lvl7pPr>
    <a:lvl8pPr indent="1600200" defTabSz="914215" latinLnBrk="0">
      <a:defRPr sz="2400">
        <a:latin typeface="+mj-lt"/>
        <a:ea typeface="+mj-ea"/>
        <a:cs typeface="+mj-cs"/>
        <a:sym typeface="Montserrat SemiBold"/>
      </a:defRPr>
    </a:lvl8pPr>
    <a:lvl9pPr indent="1828800" defTabSz="914215" latinLnBrk="0">
      <a:defRPr sz="2400">
        <a:latin typeface="+mj-lt"/>
        <a:ea typeface="+mj-ea"/>
        <a:cs typeface="+mj-cs"/>
        <a:sym typeface="Montserrat SemiBold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56AA8AD0-9C03-B546-8A76-8C99AFEDB9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15"/>
          <p:cNvSpPr/>
          <p:nvPr/>
        </p:nvSpPr>
        <p:spPr>
          <a:xfrm rot="10800000">
            <a:off x="-1" y="-2"/>
            <a:ext cx="24377649" cy="7664855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01" name="Picture Placeholder 8"/>
          <p:cNvSpPr>
            <a:spLocks noGrp="1"/>
          </p:cNvSpPr>
          <p:nvPr>
            <p:ph type="pic" sz="quarter" idx="13"/>
          </p:nvPr>
        </p:nvSpPr>
        <p:spPr>
          <a:xfrm flipH="1">
            <a:off x="10299182" y="5307629"/>
            <a:ext cx="3772818" cy="377281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2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6B900FFE-E1E3-6746-8BED-B4E7789376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115987" y="0"/>
            <a:ext cx="6015783" cy="41762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2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8361871" y="0"/>
            <a:ext cx="6015782" cy="41762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3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0" y="4281977"/>
            <a:ext cx="6015779" cy="41762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4" name="Picture Placeholder 8"/>
          <p:cNvSpPr>
            <a:spLocks noGrp="1"/>
          </p:cNvSpPr>
          <p:nvPr>
            <p:ph type="pic" sz="quarter" idx="16"/>
          </p:nvPr>
        </p:nvSpPr>
        <p:spPr>
          <a:xfrm>
            <a:off x="12245884" y="4281977"/>
            <a:ext cx="6015782" cy="41762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5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7CAF84DD-379A-6149-85CC-16DA67A414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-6" y="0"/>
            <a:ext cx="8125884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Picture Placeholder 8"/>
          <p:cNvSpPr>
            <a:spLocks noGrp="1"/>
          </p:cNvSpPr>
          <p:nvPr>
            <p:ph type="pic" sz="half" idx="14"/>
          </p:nvPr>
        </p:nvSpPr>
        <p:spPr>
          <a:xfrm>
            <a:off x="8125876" y="6858000"/>
            <a:ext cx="16251774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6251767" y="6858000"/>
            <a:ext cx="8125886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4" name="Picture Placeholder 8"/>
          <p:cNvSpPr>
            <a:spLocks noGrp="1"/>
          </p:cNvSpPr>
          <p:nvPr>
            <p:ph type="pic" sz="half" idx="14"/>
          </p:nvPr>
        </p:nvSpPr>
        <p:spPr>
          <a:xfrm>
            <a:off x="-12" y="0"/>
            <a:ext cx="16251776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1128472" y="1688120"/>
            <a:ext cx="6856949" cy="103616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3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350552" y="1688120"/>
            <a:ext cx="6837414" cy="50203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4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8350552" y="7029398"/>
            <a:ext cx="6837414" cy="50203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5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B3D284F-6E27-D94B-9E20-40B2472B20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9189687" y="1688120"/>
            <a:ext cx="6856946" cy="1036164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5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6411767" y="1688120"/>
            <a:ext cx="6837414" cy="50203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6411767" y="7029398"/>
            <a:ext cx="6837414" cy="502036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7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50433A4-A254-3C47-91DD-9299E5216F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76839" y="8026858"/>
            <a:ext cx="7096670" cy="40185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637323" y="8026858"/>
            <a:ext cx="7096670" cy="40185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5897803" y="8026858"/>
            <a:ext cx="7096670" cy="401850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69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4C772EF-B18F-8643-8174-D940F76B27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4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0" y="1"/>
            <a:ext cx="12188825" cy="685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79" name="Picture Placeholder 8"/>
          <p:cNvSpPr>
            <a:spLocks noGrp="1"/>
          </p:cNvSpPr>
          <p:nvPr>
            <p:ph type="pic" sz="half" idx="14"/>
          </p:nvPr>
        </p:nvSpPr>
        <p:spPr>
          <a:xfrm>
            <a:off x="0" y="6857999"/>
            <a:ext cx="12188825" cy="685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0" name="Rectangle 15"/>
          <p:cNvSpPr/>
          <p:nvPr/>
        </p:nvSpPr>
        <p:spPr>
          <a:xfrm rot="10800000">
            <a:off x="12188821" y="-1"/>
            <a:ext cx="12188829" cy="13735336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5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12188825" y="1"/>
            <a:ext cx="12188825" cy="685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89" name="Picture Placeholder 8"/>
          <p:cNvSpPr>
            <a:spLocks noGrp="1"/>
          </p:cNvSpPr>
          <p:nvPr>
            <p:ph type="pic" sz="half" idx="14"/>
          </p:nvPr>
        </p:nvSpPr>
        <p:spPr>
          <a:xfrm>
            <a:off x="12188825" y="6857999"/>
            <a:ext cx="12188825" cy="6858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0" name="Rectangle 15"/>
          <p:cNvSpPr/>
          <p:nvPr/>
        </p:nvSpPr>
        <p:spPr>
          <a:xfrm rot="10800000">
            <a:off x="893" y="-1"/>
            <a:ext cx="12188830" cy="13735336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6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582081" y="1000399"/>
            <a:ext cx="9196673" cy="52797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9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3582079" y="6502878"/>
            <a:ext cx="9196674" cy="52797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00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5EFE2A2D-236E-E443-8480-006ED3383C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ill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7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339281" y="1000399"/>
            <a:ext cx="9196673" cy="52797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0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339279" y="6502878"/>
            <a:ext cx="9196672" cy="52797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1" name="Rectangle 1"/>
          <p:cNvSpPr/>
          <p:nvPr/>
        </p:nvSpPr>
        <p:spPr>
          <a:xfrm>
            <a:off x="138346" y="12463782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BB8ECBA-252C-2048-8FCB-B9EA1EF7EC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8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-3" y="3524763"/>
            <a:ext cx="13161823" cy="825829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1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6BAF425-0DAC-EF41-8D4B-2A5DD921B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9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200529" y="6342762"/>
            <a:ext cx="10886856" cy="553959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1" name="Picture Placeholder 8"/>
          <p:cNvSpPr>
            <a:spLocks noGrp="1"/>
          </p:cNvSpPr>
          <p:nvPr>
            <p:ph type="pic" sz="half" idx="14"/>
          </p:nvPr>
        </p:nvSpPr>
        <p:spPr>
          <a:xfrm>
            <a:off x="12556048" y="622852"/>
            <a:ext cx="10886856" cy="112890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32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2852F4F-716A-5C40-84A3-1D749F55F5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0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720281" y="2716970"/>
            <a:ext cx="4719014" cy="82820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2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5295870" y="2716970"/>
            <a:ext cx="4719016" cy="82820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3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DA480D3A-91B2-8949-9220-09BC037E7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1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Picture Placeholder 8"/>
          <p:cNvSpPr>
            <a:spLocks noGrp="1"/>
          </p:cNvSpPr>
          <p:nvPr>
            <p:ph type="pic" sz="half" idx="13"/>
          </p:nvPr>
        </p:nvSpPr>
        <p:spPr>
          <a:xfrm>
            <a:off x="6984109" y="4675158"/>
            <a:ext cx="10502455" cy="65657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53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F7841EDE-57C1-5D40-971B-F5D67286EC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2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5531768" y="2026310"/>
            <a:ext cx="6475571" cy="87261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63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E6EEFF3E-4874-3246-8C10-F26BFE8728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3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Picture Placeholder 8"/>
          <p:cNvSpPr>
            <a:spLocks noGrp="1"/>
          </p:cNvSpPr>
          <p:nvPr>
            <p:ph type="pic" idx="13"/>
          </p:nvPr>
        </p:nvSpPr>
        <p:spPr>
          <a:xfrm>
            <a:off x="0" y="1"/>
            <a:ext cx="24377650" cy="885662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82" name="Title Text"/>
          <p:cNvSpPr txBox="1">
            <a:spLocks noGrp="1"/>
          </p:cNvSpPr>
          <p:nvPr>
            <p:ph type="title"/>
          </p:nvPr>
        </p:nvSpPr>
        <p:spPr>
          <a:xfrm>
            <a:off x="3046413" y="2244725"/>
            <a:ext cx="18278477" cy="4775202"/>
          </a:xfrm>
          <a:prstGeom prst="rect">
            <a:avLst/>
          </a:prstGeom>
        </p:spPr>
        <p:txBody>
          <a:bodyPr anchor="b"/>
          <a:lstStyle>
            <a:lvl1pPr>
              <a:defRPr sz="11900"/>
            </a:lvl1pPr>
          </a:lstStyle>
          <a:p>
            <a:r>
              <a:t>Title Text</a:t>
            </a:r>
          </a:p>
        </p:txBody>
      </p:sp>
      <p:sp>
        <p:nvSpPr>
          <p:cNvPr id="2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046413" y="7204075"/>
            <a:ext cx="18278477" cy="3311525"/>
          </a:xfrm>
          <a:prstGeom prst="rect">
            <a:avLst/>
          </a:prstGeom>
        </p:spPr>
        <p:txBody>
          <a:bodyPr/>
          <a:lstStyle>
            <a:lvl1pPr>
              <a:defRPr sz="4700" spc="1440"/>
            </a:lvl1pPr>
            <a:lvl2pPr>
              <a:defRPr sz="4700" spc="1440"/>
            </a:lvl2pPr>
            <a:lvl3pPr>
              <a:defRPr sz="4700" spc="1440"/>
            </a:lvl3pPr>
            <a:lvl4pPr>
              <a:defRPr sz="4700" spc="1440"/>
            </a:lvl4pPr>
            <a:lvl5pPr>
              <a:defRPr sz="4700" spc="144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027931" y="12463781"/>
            <a:ext cx="438170" cy="49783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DC204E0D-6CDA-CB4E-9F23-CF620F5C99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E720711A-B5AF-AA48-8344-5E9C525F33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8390" y="11373615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15"/>
          <p:cNvSpPr/>
          <p:nvPr/>
        </p:nvSpPr>
        <p:spPr>
          <a:xfrm rot="10800000">
            <a:off x="-1" y="-2"/>
            <a:ext cx="24377649" cy="7664855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7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A7737E0D-C431-F344-85B9-C721A54FA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8"/>
          <p:cNvSpPr>
            <a:spLocks noGrp="1"/>
          </p:cNvSpPr>
          <p:nvPr>
            <p:ph type="pic" sz="quarter" idx="13"/>
          </p:nvPr>
        </p:nvSpPr>
        <p:spPr>
          <a:xfrm flipH="1">
            <a:off x="2905123" y="4583836"/>
            <a:ext cx="4413673" cy="441367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7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47316B5E-5996-3540-BADD-616DBC9B09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8"/>
          <p:cNvSpPr>
            <a:spLocks noGrp="1"/>
          </p:cNvSpPr>
          <p:nvPr>
            <p:ph type="pic" idx="13"/>
          </p:nvPr>
        </p:nvSpPr>
        <p:spPr>
          <a:xfrm>
            <a:off x="0" y="0"/>
            <a:ext cx="12188826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57" name="Rectangle 15"/>
          <p:cNvSpPr/>
          <p:nvPr/>
        </p:nvSpPr>
        <p:spPr>
          <a:xfrm rot="10800000">
            <a:off x="12188821" y="-1"/>
            <a:ext cx="12188829" cy="13735336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icture Placeholder 8"/>
          <p:cNvSpPr>
            <a:spLocks noGrp="1"/>
          </p:cNvSpPr>
          <p:nvPr>
            <p:ph type="pic" idx="13"/>
          </p:nvPr>
        </p:nvSpPr>
        <p:spPr>
          <a:xfrm>
            <a:off x="12188824" y="0"/>
            <a:ext cx="12188826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Rectangle 15"/>
          <p:cNvSpPr/>
          <p:nvPr/>
        </p:nvSpPr>
        <p:spPr>
          <a:xfrm rot="10800000">
            <a:off x="893" y="-1"/>
            <a:ext cx="12188830" cy="13735336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icture Placeholder 8"/>
          <p:cNvSpPr>
            <a:spLocks noGrp="1"/>
          </p:cNvSpPr>
          <p:nvPr>
            <p:ph type="pic" sz="quarter" idx="13"/>
          </p:nvPr>
        </p:nvSpPr>
        <p:spPr>
          <a:xfrm flipH="1">
            <a:off x="2643976" y="5032369"/>
            <a:ext cx="3502670" cy="350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5" name="Picture Placeholder 8"/>
          <p:cNvSpPr>
            <a:spLocks noGrp="1"/>
          </p:cNvSpPr>
          <p:nvPr>
            <p:ph type="pic" sz="quarter" idx="14"/>
          </p:nvPr>
        </p:nvSpPr>
        <p:spPr>
          <a:xfrm flipH="1">
            <a:off x="7839650" y="5032369"/>
            <a:ext cx="3502667" cy="350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6" name="Picture Placeholder 8"/>
          <p:cNvSpPr>
            <a:spLocks noGrp="1"/>
          </p:cNvSpPr>
          <p:nvPr>
            <p:ph type="pic" sz="quarter" idx="15"/>
          </p:nvPr>
        </p:nvSpPr>
        <p:spPr>
          <a:xfrm flipH="1">
            <a:off x="13035325" y="5032369"/>
            <a:ext cx="3502668" cy="350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7" name="Picture Placeholder 8"/>
          <p:cNvSpPr>
            <a:spLocks noGrp="1"/>
          </p:cNvSpPr>
          <p:nvPr>
            <p:ph type="pic" sz="quarter" idx="16"/>
          </p:nvPr>
        </p:nvSpPr>
        <p:spPr>
          <a:xfrm flipH="1">
            <a:off x="18231000" y="5032369"/>
            <a:ext cx="3502668" cy="350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8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233A5186-B15A-B649-B30E-CE557F8B59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Fi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8"/>
          <p:cNvSpPr>
            <a:spLocks noGrp="1"/>
          </p:cNvSpPr>
          <p:nvPr>
            <p:ph type="pic" sz="quarter" idx="13"/>
          </p:nvPr>
        </p:nvSpPr>
        <p:spPr>
          <a:xfrm flipH="1">
            <a:off x="7292116" y="3965154"/>
            <a:ext cx="2560324" cy="25603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Picture Placeholder 8"/>
          <p:cNvSpPr>
            <a:spLocks noGrp="1"/>
          </p:cNvSpPr>
          <p:nvPr>
            <p:ph type="pic" sz="quarter" idx="14"/>
          </p:nvPr>
        </p:nvSpPr>
        <p:spPr>
          <a:xfrm flipH="1">
            <a:off x="14659610" y="3965154"/>
            <a:ext cx="2560324" cy="25603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9" name="Picture Placeholder 8"/>
          <p:cNvSpPr>
            <a:spLocks noGrp="1"/>
          </p:cNvSpPr>
          <p:nvPr>
            <p:ph type="pic" sz="quarter" idx="15"/>
          </p:nvPr>
        </p:nvSpPr>
        <p:spPr>
          <a:xfrm flipH="1">
            <a:off x="7292116" y="8531249"/>
            <a:ext cx="2560324" cy="25603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0" name="Picture Placeholder 8"/>
          <p:cNvSpPr>
            <a:spLocks noGrp="1"/>
          </p:cNvSpPr>
          <p:nvPr>
            <p:ph type="pic" sz="quarter" idx="16"/>
          </p:nvPr>
        </p:nvSpPr>
        <p:spPr>
          <a:xfrm flipH="1">
            <a:off x="14659610" y="8531249"/>
            <a:ext cx="2560324" cy="25603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Rectangle 1"/>
          <p:cNvSpPr/>
          <p:nvPr/>
        </p:nvSpPr>
        <p:spPr>
          <a:xfrm>
            <a:off x="-14054" y="12432855"/>
            <a:ext cx="24399410" cy="1293485"/>
          </a:xfrm>
          <a:prstGeom prst="rect">
            <a:avLst/>
          </a:prstGeom>
          <a:solidFill>
            <a:srgbClr val="261D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 defTabSz="914400">
              <a:defRPr sz="1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9B919F8-1E43-DE4C-A196-C09891154D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8311" y="12636062"/>
            <a:ext cx="3520119" cy="8870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/>
          <p:nvPr/>
        </p:nvSpPr>
        <p:spPr>
          <a:xfrm rot="10800000">
            <a:off x="-1" y="-1"/>
            <a:ext cx="24377649" cy="13735336"/>
          </a:xfrm>
          <a:prstGeom prst="rect">
            <a:avLst/>
          </a:prstGeom>
          <a:gradFill>
            <a:gsLst>
              <a:gs pos="0">
                <a:srgbClr val="312C4A"/>
              </a:gs>
              <a:gs pos="100000">
                <a:srgbClr val="190C2C"/>
              </a:gs>
            </a:gsLst>
            <a:path path="circle">
              <a:fillToRect l="37721" t="-19636" r="62278" b="119636"/>
            </a:path>
          </a:gra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3651463" y="1539875"/>
            <a:ext cx="19497041" cy="3336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3603078" y="4876800"/>
            <a:ext cx="9545426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7027931" y="12463782"/>
            <a:ext cx="438170" cy="49783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2300">
                <a:solidFill>
                  <a:srgbClr val="888888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ransition spd="med"/>
  <p:txStyles>
    <p:titleStyle>
      <a:lvl1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1pPr>
      <a:lvl2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2pPr>
      <a:lvl3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3pPr>
      <a:lvl4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4pPr>
      <a:lvl5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5pPr>
      <a:lvl6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6pPr>
      <a:lvl7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7pPr>
      <a:lvl8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8pPr>
      <a:lvl9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600" b="0" i="0" u="none" strike="noStrike" cap="none" spc="0" baseline="0">
          <a:solidFill>
            <a:srgbClr val="271E3E"/>
          </a:solidFill>
          <a:uFillTx/>
          <a:latin typeface="+mj-lt"/>
          <a:ea typeface="+mj-ea"/>
          <a:cs typeface="+mj-cs"/>
          <a:sym typeface="Montserrat SemiBold"/>
        </a:defRPr>
      </a:lvl9pPr>
    </p:titleStyle>
    <p:bodyStyle>
      <a:lvl1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5pPr>
      <a:lvl6pPr marL="4884287" marR="0" indent="-31343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6pPr>
      <a:lvl7pPr marL="5798458" marR="0" indent="-31343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7pPr>
      <a:lvl8pPr marL="6712629" marR="0" indent="-313430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8pPr>
      <a:lvl9pPr marL="7626801" marR="0" indent="-313428" algn="ct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400" b="0" i="0" u="none" strike="noStrike" cap="none" spc="1440" baseline="0">
          <a:solidFill>
            <a:srgbClr val="271E3E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1pPr>
      <a:lvl2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2pPr>
      <a:lvl3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3pPr>
      <a:lvl4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4pPr>
      <a:lvl5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5pPr>
      <a:lvl6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6pPr>
      <a:lvl7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7pPr>
      <a:lvl8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8pPr>
      <a:lvl9pPr marL="0" marR="0" indent="0" algn="r" defTabSz="182843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Open Sans Regular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2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8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67F6E7AD-9F98-6C42-93F7-36B0879512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1798" y="5317958"/>
            <a:ext cx="12029494" cy="248208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Decision 145"/>
          <p:cNvSpPr/>
          <p:nvPr/>
        </p:nvSpPr>
        <p:spPr>
          <a:xfrm>
            <a:off x="2144708" y="7452400"/>
            <a:ext cx="4501208" cy="1323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65DD7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75" name="Decision 146"/>
          <p:cNvSpPr/>
          <p:nvPr/>
        </p:nvSpPr>
        <p:spPr>
          <a:xfrm>
            <a:off x="7340381" y="7452400"/>
            <a:ext cx="4501207" cy="1323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4EC4B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76" name="Decision 147"/>
          <p:cNvSpPr/>
          <p:nvPr/>
        </p:nvSpPr>
        <p:spPr>
          <a:xfrm>
            <a:off x="12536057" y="7452400"/>
            <a:ext cx="4501207" cy="1323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2CA7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77" name="Decision 148"/>
          <p:cNvSpPr/>
          <p:nvPr/>
        </p:nvSpPr>
        <p:spPr>
          <a:xfrm>
            <a:off x="17731731" y="7452400"/>
            <a:ext cx="4501207" cy="13234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78" name="TextBox 169"/>
          <p:cNvSpPr txBox="1"/>
          <p:nvPr/>
        </p:nvSpPr>
        <p:spPr>
          <a:xfrm>
            <a:off x="1979060" y="9986140"/>
            <a:ext cx="4832502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company.</a:t>
            </a:r>
          </a:p>
        </p:txBody>
      </p:sp>
      <p:sp>
        <p:nvSpPr>
          <p:cNvPr id="379" name="TextBox 170"/>
          <p:cNvSpPr txBox="1"/>
          <p:nvPr/>
        </p:nvSpPr>
        <p:spPr>
          <a:xfrm>
            <a:off x="2440115" y="9339811"/>
            <a:ext cx="392093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Halie Meagan</a:t>
            </a:r>
          </a:p>
        </p:txBody>
      </p:sp>
      <p:sp>
        <p:nvSpPr>
          <p:cNvPr id="380" name="TextBox 172"/>
          <p:cNvSpPr txBox="1"/>
          <p:nvPr/>
        </p:nvSpPr>
        <p:spPr>
          <a:xfrm>
            <a:off x="7174734" y="9986140"/>
            <a:ext cx="4832503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company.</a:t>
            </a:r>
          </a:p>
        </p:txBody>
      </p:sp>
      <p:sp>
        <p:nvSpPr>
          <p:cNvPr id="381" name="TextBox 173"/>
          <p:cNvSpPr txBox="1"/>
          <p:nvPr/>
        </p:nvSpPr>
        <p:spPr>
          <a:xfrm>
            <a:off x="7635788" y="9339811"/>
            <a:ext cx="392093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John Doe</a:t>
            </a:r>
          </a:p>
        </p:txBody>
      </p:sp>
      <p:sp>
        <p:nvSpPr>
          <p:cNvPr id="382" name="TextBox 175"/>
          <p:cNvSpPr txBox="1"/>
          <p:nvPr/>
        </p:nvSpPr>
        <p:spPr>
          <a:xfrm>
            <a:off x="12370409" y="9986140"/>
            <a:ext cx="4832503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company.</a:t>
            </a:r>
          </a:p>
        </p:txBody>
      </p:sp>
      <p:sp>
        <p:nvSpPr>
          <p:cNvPr id="383" name="TextBox 176"/>
          <p:cNvSpPr txBox="1"/>
          <p:nvPr/>
        </p:nvSpPr>
        <p:spPr>
          <a:xfrm>
            <a:off x="12831464" y="9339811"/>
            <a:ext cx="392093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Anderson Mills</a:t>
            </a:r>
          </a:p>
        </p:txBody>
      </p:sp>
      <p:sp>
        <p:nvSpPr>
          <p:cNvPr id="384" name="TextBox 178"/>
          <p:cNvSpPr txBox="1"/>
          <p:nvPr/>
        </p:nvSpPr>
        <p:spPr>
          <a:xfrm>
            <a:off x="17566081" y="9986140"/>
            <a:ext cx="4832503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company.</a:t>
            </a:r>
          </a:p>
        </p:txBody>
      </p:sp>
      <p:sp>
        <p:nvSpPr>
          <p:cNvPr id="385" name="TextBox 179"/>
          <p:cNvSpPr txBox="1"/>
          <p:nvPr/>
        </p:nvSpPr>
        <p:spPr>
          <a:xfrm>
            <a:off x="18027135" y="9339811"/>
            <a:ext cx="392093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Ryan McGill</a:t>
            </a:r>
          </a:p>
        </p:txBody>
      </p:sp>
      <p:pic>
        <p:nvPicPr>
          <p:cNvPr id="386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2643975" y="4611455"/>
            <a:ext cx="3502671" cy="3502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4"/>
                  <a:pt x="4836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</p:spPr>
      </p:pic>
      <p:pic>
        <p:nvPicPr>
          <p:cNvPr id="387" name="Picture Placeholder 5" descr="Picture Placeholder 5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7839649" y="4611455"/>
            <a:ext cx="3502669" cy="3502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4"/>
                  <a:pt x="4836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</p:spPr>
      </p:pic>
      <p:pic>
        <p:nvPicPr>
          <p:cNvPr id="388" name="Picture Placeholder 6" descr="Picture Placeholder 6"/>
          <p:cNvPicPr>
            <a:picLocks noGrp="1" noChangeAspect="1"/>
          </p:cNvPicPr>
          <p:nvPr>
            <p:ph type="pic" idx="15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13035325" y="4611455"/>
            <a:ext cx="3502668" cy="3502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4"/>
                  <a:pt x="4836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</p:spPr>
      </p:pic>
      <p:pic>
        <p:nvPicPr>
          <p:cNvPr id="389" name="Picture Placeholder 7" descr="Picture Placeholder 7"/>
          <p:cNvPicPr>
            <a:picLocks noGrp="1" noChangeAspect="1"/>
          </p:cNvPicPr>
          <p:nvPr>
            <p:ph type="pic" idx="16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18231000" y="4611455"/>
            <a:ext cx="3502668" cy="3502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4"/>
                  <a:pt x="4836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close/>
              </a:path>
            </a:pathLst>
          </a:custGeom>
        </p:spPr>
      </p:pic>
      <p:sp>
        <p:nvSpPr>
          <p:cNvPr id="390" name="TextBox 45"/>
          <p:cNvSpPr txBox="1"/>
          <p:nvPr/>
        </p:nvSpPr>
        <p:spPr>
          <a:xfrm>
            <a:off x="6808382" y="1456360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Who We Are</a:t>
            </a:r>
          </a:p>
        </p:txBody>
      </p:sp>
      <p:sp>
        <p:nvSpPr>
          <p:cNvPr id="391" name="TextBox 52"/>
          <p:cNvSpPr txBox="1"/>
          <p:nvPr/>
        </p:nvSpPr>
        <p:spPr>
          <a:xfrm>
            <a:off x="7912806" y="256031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392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9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traight Connector 27"/>
          <p:cNvSpPr/>
          <p:nvPr/>
        </p:nvSpPr>
        <p:spPr>
          <a:xfrm>
            <a:off x="8889027" y="5701722"/>
            <a:ext cx="1593143" cy="1177967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6" name="Straight Connector 28"/>
          <p:cNvSpPr/>
          <p:nvPr/>
        </p:nvSpPr>
        <p:spPr>
          <a:xfrm flipH="1">
            <a:off x="13900574" y="5700255"/>
            <a:ext cx="1636007" cy="1194605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7" name="Straight Connector 29"/>
          <p:cNvSpPr/>
          <p:nvPr/>
        </p:nvSpPr>
        <p:spPr>
          <a:xfrm flipH="1">
            <a:off x="8889030" y="8444637"/>
            <a:ext cx="1593147" cy="1255189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8" name="Straight Connector 30"/>
          <p:cNvSpPr/>
          <p:nvPr/>
        </p:nvSpPr>
        <p:spPr>
          <a:xfrm>
            <a:off x="13900571" y="8459802"/>
            <a:ext cx="1636013" cy="1205721"/>
          </a:xfrm>
          <a:prstGeom prst="line">
            <a:avLst/>
          </a:prstGeom>
          <a:ln w="15875">
            <a:solidFill>
              <a:srgbClr val="BFBFBF"/>
            </a:solidFill>
            <a:prstDash val="sysDash"/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399" name="Oval 31"/>
          <p:cNvSpPr/>
          <p:nvPr/>
        </p:nvSpPr>
        <p:spPr>
          <a:xfrm>
            <a:off x="10204201" y="5667423"/>
            <a:ext cx="3974337" cy="3998103"/>
          </a:xfrm>
          <a:prstGeom prst="ellipse">
            <a:avLst/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95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00" name="TextBox 37"/>
          <p:cNvSpPr txBox="1"/>
          <p:nvPr/>
        </p:nvSpPr>
        <p:spPr>
          <a:xfrm>
            <a:off x="4015102" y="4142351"/>
            <a:ext cx="2925249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Halie Meagan</a:t>
            </a:r>
          </a:p>
        </p:txBody>
      </p:sp>
      <p:sp>
        <p:nvSpPr>
          <p:cNvPr id="401" name="TextBox 38"/>
          <p:cNvSpPr txBox="1"/>
          <p:nvPr/>
        </p:nvSpPr>
        <p:spPr>
          <a:xfrm>
            <a:off x="1468550" y="4790718"/>
            <a:ext cx="5414691" cy="222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sp>
        <p:nvSpPr>
          <p:cNvPr id="402" name="TextBox 40"/>
          <p:cNvSpPr txBox="1"/>
          <p:nvPr/>
        </p:nvSpPr>
        <p:spPr>
          <a:xfrm>
            <a:off x="4372064" y="8759562"/>
            <a:ext cx="2568284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Ryan McGill</a:t>
            </a:r>
          </a:p>
        </p:txBody>
      </p:sp>
      <p:sp>
        <p:nvSpPr>
          <p:cNvPr id="403" name="TextBox 41"/>
          <p:cNvSpPr txBox="1"/>
          <p:nvPr/>
        </p:nvSpPr>
        <p:spPr>
          <a:xfrm>
            <a:off x="1489695" y="9405894"/>
            <a:ext cx="5414691" cy="222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sp>
        <p:nvSpPr>
          <p:cNvPr id="404" name="TextBox 43"/>
          <p:cNvSpPr txBox="1"/>
          <p:nvPr/>
        </p:nvSpPr>
        <p:spPr>
          <a:xfrm>
            <a:off x="17567980" y="4124904"/>
            <a:ext cx="282345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Lauren Smith</a:t>
            </a:r>
          </a:p>
        </p:txBody>
      </p:sp>
      <p:sp>
        <p:nvSpPr>
          <p:cNvPr id="405" name="TextBox 44"/>
          <p:cNvSpPr txBox="1"/>
          <p:nvPr/>
        </p:nvSpPr>
        <p:spPr>
          <a:xfrm>
            <a:off x="17546211" y="4790718"/>
            <a:ext cx="5595092" cy="222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sp>
        <p:nvSpPr>
          <p:cNvPr id="406" name="TextBox 47"/>
          <p:cNvSpPr txBox="1"/>
          <p:nvPr/>
        </p:nvSpPr>
        <p:spPr>
          <a:xfrm>
            <a:off x="17567980" y="8759562"/>
            <a:ext cx="315429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Kelly Anderson</a:t>
            </a:r>
          </a:p>
        </p:txBody>
      </p:sp>
      <p:sp>
        <p:nvSpPr>
          <p:cNvPr id="407" name="TextBox 48"/>
          <p:cNvSpPr txBox="1"/>
          <p:nvPr/>
        </p:nvSpPr>
        <p:spPr>
          <a:xfrm>
            <a:off x="17546209" y="9405894"/>
            <a:ext cx="5595093" cy="222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pic>
        <p:nvPicPr>
          <p:cNvPr id="408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r="3" b="3"/>
          <a:stretch>
            <a:fillRect/>
          </a:stretch>
        </p:blipFill>
        <p:spPr>
          <a:xfrm flipH="1">
            <a:off x="7292197" y="3965154"/>
            <a:ext cx="2560241" cy="256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0"/>
                </a:moveTo>
                <a:cubicBezTo>
                  <a:pt x="4837" y="0"/>
                  <a:pt x="0" y="4837"/>
                  <a:pt x="0" y="10802"/>
                </a:cubicBezTo>
                <a:cubicBezTo>
                  <a:pt x="0" y="16767"/>
                  <a:pt x="4837" y="21600"/>
                  <a:pt x="10802" y="21600"/>
                </a:cubicBezTo>
                <a:cubicBezTo>
                  <a:pt x="16767" y="21600"/>
                  <a:pt x="21600" y="16767"/>
                  <a:pt x="21600" y="10802"/>
                </a:cubicBezTo>
                <a:cubicBezTo>
                  <a:pt x="21600" y="4837"/>
                  <a:pt x="16767" y="0"/>
                  <a:pt x="10802" y="0"/>
                </a:cubicBezTo>
                <a:close/>
              </a:path>
            </a:pathLst>
          </a:custGeom>
        </p:spPr>
      </p:pic>
      <p:pic>
        <p:nvPicPr>
          <p:cNvPr id="409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rcRect r="3" b="3"/>
          <a:stretch>
            <a:fillRect/>
          </a:stretch>
        </p:blipFill>
        <p:spPr>
          <a:xfrm flipH="1">
            <a:off x="14659690" y="3965154"/>
            <a:ext cx="2560241" cy="256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0"/>
                </a:moveTo>
                <a:cubicBezTo>
                  <a:pt x="4837" y="0"/>
                  <a:pt x="0" y="4837"/>
                  <a:pt x="0" y="10802"/>
                </a:cubicBezTo>
                <a:cubicBezTo>
                  <a:pt x="0" y="16767"/>
                  <a:pt x="4837" y="21600"/>
                  <a:pt x="10802" y="21600"/>
                </a:cubicBezTo>
                <a:cubicBezTo>
                  <a:pt x="16767" y="21600"/>
                  <a:pt x="21600" y="16767"/>
                  <a:pt x="21600" y="10802"/>
                </a:cubicBezTo>
                <a:cubicBezTo>
                  <a:pt x="21600" y="4837"/>
                  <a:pt x="16767" y="0"/>
                  <a:pt x="10802" y="0"/>
                </a:cubicBezTo>
                <a:close/>
              </a:path>
            </a:pathLst>
          </a:custGeom>
        </p:spPr>
      </p:pic>
      <p:pic>
        <p:nvPicPr>
          <p:cNvPr id="410" name="Picture Placeholder 5" descr="Picture Placeholder 5"/>
          <p:cNvPicPr>
            <a:picLocks noGrp="1" noChangeAspect="1"/>
          </p:cNvPicPr>
          <p:nvPr>
            <p:ph type="pic" idx="15"/>
          </p:nvPr>
        </p:nvPicPr>
        <p:blipFill>
          <a:blip r:embed="rId2"/>
          <a:srcRect r="3" b="3"/>
          <a:stretch>
            <a:fillRect/>
          </a:stretch>
        </p:blipFill>
        <p:spPr>
          <a:xfrm flipH="1">
            <a:off x="7292197" y="8531249"/>
            <a:ext cx="2560241" cy="256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0"/>
                </a:moveTo>
                <a:cubicBezTo>
                  <a:pt x="4837" y="0"/>
                  <a:pt x="0" y="4837"/>
                  <a:pt x="0" y="10802"/>
                </a:cubicBezTo>
                <a:cubicBezTo>
                  <a:pt x="0" y="16767"/>
                  <a:pt x="4837" y="21600"/>
                  <a:pt x="10802" y="21600"/>
                </a:cubicBezTo>
                <a:cubicBezTo>
                  <a:pt x="16767" y="21600"/>
                  <a:pt x="21600" y="16767"/>
                  <a:pt x="21600" y="10802"/>
                </a:cubicBezTo>
                <a:cubicBezTo>
                  <a:pt x="21600" y="4837"/>
                  <a:pt x="16767" y="0"/>
                  <a:pt x="10802" y="0"/>
                </a:cubicBezTo>
                <a:close/>
              </a:path>
            </a:pathLst>
          </a:custGeom>
        </p:spPr>
      </p:pic>
      <p:pic>
        <p:nvPicPr>
          <p:cNvPr id="411" name="Picture Placeholder 6" descr="Picture Placeholder 6"/>
          <p:cNvPicPr>
            <a:picLocks noGrp="1" noChangeAspect="1"/>
          </p:cNvPicPr>
          <p:nvPr>
            <p:ph type="pic" idx="16"/>
          </p:nvPr>
        </p:nvPicPr>
        <p:blipFill>
          <a:blip r:embed="rId2"/>
          <a:srcRect r="3" b="3"/>
          <a:stretch>
            <a:fillRect/>
          </a:stretch>
        </p:blipFill>
        <p:spPr>
          <a:xfrm flipH="1">
            <a:off x="14659690" y="8531249"/>
            <a:ext cx="2560241" cy="25602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0"/>
                </a:moveTo>
                <a:cubicBezTo>
                  <a:pt x="4837" y="0"/>
                  <a:pt x="0" y="4837"/>
                  <a:pt x="0" y="10802"/>
                </a:cubicBezTo>
                <a:cubicBezTo>
                  <a:pt x="0" y="16767"/>
                  <a:pt x="4837" y="21600"/>
                  <a:pt x="10802" y="21600"/>
                </a:cubicBezTo>
                <a:cubicBezTo>
                  <a:pt x="16767" y="21600"/>
                  <a:pt x="21600" y="16767"/>
                  <a:pt x="21600" y="10802"/>
                </a:cubicBezTo>
                <a:cubicBezTo>
                  <a:pt x="21600" y="4837"/>
                  <a:pt x="16767" y="0"/>
                  <a:pt x="10802" y="0"/>
                </a:cubicBezTo>
                <a:close/>
              </a:path>
            </a:pathLst>
          </a:custGeom>
        </p:spPr>
      </p:pic>
      <p:sp>
        <p:nvSpPr>
          <p:cNvPr id="412" name="TextBox 45"/>
          <p:cNvSpPr txBox="1"/>
          <p:nvPr/>
        </p:nvSpPr>
        <p:spPr>
          <a:xfrm>
            <a:off x="6808382" y="1456360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Our Business Structure</a:t>
            </a:r>
          </a:p>
        </p:txBody>
      </p:sp>
      <p:sp>
        <p:nvSpPr>
          <p:cNvPr id="413" name="TextBox 52"/>
          <p:cNvSpPr txBox="1"/>
          <p:nvPr/>
        </p:nvSpPr>
        <p:spPr>
          <a:xfrm>
            <a:off x="7912806" y="256031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 </a:t>
            </a:r>
            <a:r>
              <a:rPr dirty="0"/>
              <a:t>LIMITED</a:t>
            </a:r>
          </a:p>
        </p:txBody>
      </p:sp>
      <p:sp>
        <p:nvSpPr>
          <p:cNvPr id="414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15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41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01528" y="7056601"/>
            <a:ext cx="1568244" cy="12197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Box 46"/>
          <p:cNvSpPr txBox="1"/>
          <p:nvPr/>
        </p:nvSpPr>
        <p:spPr>
          <a:xfrm>
            <a:off x="5214224" y="10148451"/>
            <a:ext cx="13942861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 that consumers.</a:t>
            </a:r>
          </a:p>
        </p:txBody>
      </p:sp>
      <p:sp>
        <p:nvSpPr>
          <p:cNvPr id="419" name="TextBox 47"/>
          <p:cNvSpPr txBox="1"/>
          <p:nvPr/>
        </p:nvSpPr>
        <p:spPr>
          <a:xfrm>
            <a:off x="8337974" y="9461217"/>
            <a:ext cx="7695356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John Doe, Top Client</a:t>
            </a:r>
          </a:p>
        </p:txBody>
      </p:sp>
      <p:pic>
        <p:nvPicPr>
          <p:cNvPr id="420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 r="3" b="3"/>
          <a:stretch>
            <a:fillRect/>
          </a:stretch>
        </p:blipFill>
        <p:spPr>
          <a:xfrm flipH="1">
            <a:off x="10299305" y="5307629"/>
            <a:ext cx="3772694" cy="37726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close/>
              </a:path>
            </a:pathLst>
          </a:custGeom>
        </p:spPr>
      </p:pic>
      <p:sp>
        <p:nvSpPr>
          <p:cNvPr id="421" name="TextBox 45"/>
          <p:cNvSpPr txBox="1"/>
          <p:nvPr/>
        </p:nvSpPr>
        <p:spPr>
          <a:xfrm>
            <a:off x="6811557" y="1516299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FFFFFF"/>
                </a:solidFill>
              </a:defRPr>
            </a:lvl1pPr>
          </a:lstStyle>
          <a:p>
            <a:r>
              <a:t>What Makes Us Great</a:t>
            </a:r>
          </a:p>
        </p:txBody>
      </p:sp>
      <p:sp>
        <p:nvSpPr>
          <p:cNvPr id="422" name="TextBox 52"/>
          <p:cNvSpPr txBox="1"/>
          <p:nvPr/>
        </p:nvSpPr>
        <p:spPr>
          <a:xfrm>
            <a:off x="7915980" y="2620254"/>
            <a:ext cx="8545689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423" name="Rectangle 16"/>
          <p:cNvSpPr/>
          <p:nvPr/>
        </p:nvSpPr>
        <p:spPr>
          <a:xfrm>
            <a:off x="11831325" y="3326634"/>
            <a:ext cx="708665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24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Rectangle 12"/>
          <p:cNvSpPr/>
          <p:nvPr/>
        </p:nvSpPr>
        <p:spPr>
          <a:xfrm>
            <a:off x="12236612" y="0"/>
            <a:ext cx="6015779" cy="4176223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7" name="Rectangle 8"/>
          <p:cNvSpPr/>
          <p:nvPr/>
        </p:nvSpPr>
        <p:spPr>
          <a:xfrm>
            <a:off x="6115987" y="4281977"/>
            <a:ext cx="6020416" cy="4176224"/>
          </a:xfrm>
          <a:prstGeom prst="rect">
            <a:avLst/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28" name="Straight Connector 6"/>
          <p:cNvSpPr/>
          <p:nvPr/>
        </p:nvSpPr>
        <p:spPr>
          <a:xfrm>
            <a:off x="12882505" y="8999928"/>
            <a:ext cx="4" cy="2680142"/>
          </a:xfrm>
          <a:prstGeom prst="line">
            <a:avLst/>
          </a:prstGeom>
          <a:ln w="6350">
            <a:solidFill>
              <a:srgbClr val="D9D9D9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429" name="TextBox 36"/>
          <p:cNvSpPr txBox="1"/>
          <p:nvPr/>
        </p:nvSpPr>
        <p:spPr>
          <a:xfrm>
            <a:off x="14132222" y="9495428"/>
            <a:ext cx="8498421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sp>
        <p:nvSpPr>
          <p:cNvPr id="430" name="Rectangle 37"/>
          <p:cNvSpPr/>
          <p:nvPr/>
        </p:nvSpPr>
        <p:spPr>
          <a:xfrm>
            <a:off x="0" y="0"/>
            <a:ext cx="6020412" cy="4176223"/>
          </a:xfrm>
          <a:prstGeom prst="rect">
            <a:avLst/>
          </a:prstGeom>
          <a:solidFill>
            <a:schemeClr val="accent5">
              <a:lumOff val="8235"/>
            </a:schemeClr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31" name="Rectangle 38"/>
          <p:cNvSpPr/>
          <p:nvPr/>
        </p:nvSpPr>
        <p:spPr>
          <a:xfrm>
            <a:off x="18361873" y="4281977"/>
            <a:ext cx="6020412" cy="4176224"/>
          </a:xfrm>
          <a:prstGeom prst="rect">
            <a:avLst/>
          </a:prstGeom>
          <a:solidFill>
            <a:srgbClr val="635D9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432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33" name="Picture Placeholder 2" descr="Picture Placeholder 2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34" name="Picture Placeholder 3" descr="Picture Placeholder 3"/>
          <p:cNvPicPr>
            <a:picLocks noGrp="1" noChangeAspect="1"/>
          </p:cNvPicPr>
          <p:nvPr>
            <p:ph type="pic" idx="15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35" name="Picture Placeholder 4" descr="Picture Placeholder 4"/>
          <p:cNvPicPr>
            <a:picLocks noGrp="1" noChangeAspect="1"/>
          </p:cNvPicPr>
          <p:nvPr>
            <p:ph type="pic" idx="16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36" name="TextBox 45"/>
          <p:cNvSpPr txBox="1"/>
          <p:nvPr/>
        </p:nvSpPr>
        <p:spPr>
          <a:xfrm>
            <a:off x="878259" y="9407937"/>
            <a:ext cx="10754539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Billing Solutions</a:t>
            </a:r>
          </a:p>
        </p:txBody>
      </p:sp>
      <p:sp>
        <p:nvSpPr>
          <p:cNvPr id="437" name="TextBox 52"/>
          <p:cNvSpPr txBox="1"/>
          <p:nvPr/>
        </p:nvSpPr>
        <p:spPr>
          <a:xfrm>
            <a:off x="994784" y="10511890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438" name="Rectangle 16"/>
          <p:cNvSpPr/>
          <p:nvPr/>
        </p:nvSpPr>
        <p:spPr>
          <a:xfrm>
            <a:off x="1029307" y="11218271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39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44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0731" y="5756202"/>
            <a:ext cx="2046291" cy="1227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44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4980" y="1243539"/>
            <a:ext cx="1930451" cy="168914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77550" y="1198843"/>
            <a:ext cx="1333904" cy="1778537"/>
          </a:xfrm>
          <a:prstGeom prst="rect">
            <a:avLst/>
          </a:prstGeom>
          <a:ln w="12700">
            <a:miter lim="400000"/>
          </a:ln>
        </p:spPr>
      </p:pic>
      <p:pic>
        <p:nvPicPr>
          <p:cNvPr id="443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604452" y="5602461"/>
            <a:ext cx="1535256" cy="15352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TextBox 29"/>
          <p:cNvSpPr txBox="1"/>
          <p:nvPr/>
        </p:nvSpPr>
        <p:spPr>
          <a:xfrm>
            <a:off x="9633642" y="4319951"/>
            <a:ext cx="13074128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 that consumers.</a:t>
            </a:r>
          </a:p>
        </p:txBody>
      </p:sp>
      <p:sp>
        <p:nvSpPr>
          <p:cNvPr id="446" name="TextBox 30"/>
          <p:cNvSpPr txBox="1"/>
          <p:nvPr/>
        </p:nvSpPr>
        <p:spPr>
          <a:xfrm>
            <a:off x="9602110" y="3539161"/>
            <a:ext cx="7695356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447" name="TextBox 32"/>
          <p:cNvSpPr txBox="1"/>
          <p:nvPr/>
        </p:nvSpPr>
        <p:spPr>
          <a:xfrm>
            <a:off x="1287162" y="8842823"/>
            <a:ext cx="282345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Lauren Smith</a:t>
            </a:r>
          </a:p>
        </p:txBody>
      </p:sp>
      <p:sp>
        <p:nvSpPr>
          <p:cNvPr id="448" name="TextBox 33"/>
          <p:cNvSpPr txBox="1"/>
          <p:nvPr/>
        </p:nvSpPr>
        <p:spPr>
          <a:xfrm>
            <a:off x="1265392" y="9508635"/>
            <a:ext cx="5595096" cy="2222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pic>
        <p:nvPicPr>
          <p:cNvPr id="449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50" name="Picture Placeholder 2" descr="Picture Placeholder 2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51" name="TextBox 45"/>
          <p:cNvSpPr txBox="1"/>
          <p:nvPr/>
        </p:nvSpPr>
        <p:spPr>
          <a:xfrm>
            <a:off x="9553215" y="1044824"/>
            <a:ext cx="1075454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What Our Clients Say</a:t>
            </a:r>
          </a:p>
        </p:txBody>
      </p:sp>
      <p:sp>
        <p:nvSpPr>
          <p:cNvPr id="452" name="TextBox 52"/>
          <p:cNvSpPr txBox="1"/>
          <p:nvPr/>
        </p:nvSpPr>
        <p:spPr>
          <a:xfrm>
            <a:off x="9669740" y="2148780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453" name="Rectangle 16"/>
          <p:cNvSpPr/>
          <p:nvPr/>
        </p:nvSpPr>
        <p:spPr>
          <a:xfrm>
            <a:off x="9704264" y="2855160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TextBox 29"/>
          <p:cNvSpPr txBox="1"/>
          <p:nvPr/>
        </p:nvSpPr>
        <p:spPr>
          <a:xfrm>
            <a:off x="1361599" y="11030760"/>
            <a:ext cx="13074131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 that consumers.</a:t>
            </a:r>
          </a:p>
        </p:txBody>
      </p:sp>
      <p:sp>
        <p:nvSpPr>
          <p:cNvPr id="456" name="TextBox 30"/>
          <p:cNvSpPr txBox="1"/>
          <p:nvPr/>
        </p:nvSpPr>
        <p:spPr>
          <a:xfrm>
            <a:off x="1330067" y="10249972"/>
            <a:ext cx="7695356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457" name="TextBox 32"/>
          <p:cNvSpPr txBox="1"/>
          <p:nvPr/>
        </p:nvSpPr>
        <p:spPr>
          <a:xfrm>
            <a:off x="17540031" y="1911871"/>
            <a:ext cx="3698238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Lauren Smith</a:t>
            </a:r>
          </a:p>
        </p:txBody>
      </p:sp>
      <p:sp>
        <p:nvSpPr>
          <p:cNvPr id="458" name="TextBox 33"/>
          <p:cNvSpPr txBox="1"/>
          <p:nvPr/>
        </p:nvSpPr>
        <p:spPr>
          <a:xfrm>
            <a:off x="17517163" y="2611316"/>
            <a:ext cx="5877721" cy="1689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 of the product. Business executives.</a:t>
            </a:r>
          </a:p>
        </p:txBody>
      </p:sp>
      <p:pic>
        <p:nvPicPr>
          <p:cNvPr id="459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60" name="Picture Placeholder 6" descr="Picture Placeholder 6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461" name="TextBox 45"/>
          <p:cNvSpPr txBox="1"/>
          <p:nvPr/>
        </p:nvSpPr>
        <p:spPr>
          <a:xfrm>
            <a:off x="1311397" y="7854098"/>
            <a:ext cx="10754539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Case Study</a:t>
            </a:r>
          </a:p>
        </p:txBody>
      </p:sp>
      <p:sp>
        <p:nvSpPr>
          <p:cNvPr id="462" name="TextBox 52"/>
          <p:cNvSpPr txBox="1"/>
          <p:nvPr/>
        </p:nvSpPr>
        <p:spPr>
          <a:xfrm>
            <a:off x="1427922" y="8958053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463" name="Rectangle 16"/>
          <p:cNvSpPr/>
          <p:nvPr/>
        </p:nvSpPr>
        <p:spPr>
          <a:xfrm>
            <a:off x="1462445" y="9664434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TextBox 45"/>
          <p:cNvSpPr txBox="1"/>
          <p:nvPr/>
        </p:nvSpPr>
        <p:spPr>
          <a:xfrm>
            <a:off x="15755526" y="1069351"/>
            <a:ext cx="10754541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Your Best Billing</a:t>
            </a:r>
          </a:p>
        </p:txBody>
      </p:sp>
      <p:sp>
        <p:nvSpPr>
          <p:cNvPr id="466" name="TextBox 52"/>
          <p:cNvSpPr txBox="1"/>
          <p:nvPr/>
        </p:nvSpPr>
        <p:spPr>
          <a:xfrm>
            <a:off x="15872048" y="2173307"/>
            <a:ext cx="8545689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 </a:t>
            </a:r>
            <a:r>
              <a:rPr dirty="0"/>
              <a:t>LIMITED</a:t>
            </a:r>
          </a:p>
        </p:txBody>
      </p:sp>
      <p:sp>
        <p:nvSpPr>
          <p:cNvPr id="467" name="Rectangle 16"/>
          <p:cNvSpPr/>
          <p:nvPr/>
        </p:nvSpPr>
        <p:spPr>
          <a:xfrm>
            <a:off x="15906573" y="2879687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468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xfrm>
            <a:off x="1101126" y="1168540"/>
            <a:ext cx="6856946" cy="10361642"/>
          </a:xfrm>
          <a:prstGeom prst="rect">
            <a:avLst/>
          </a:prstGeom>
        </p:spPr>
      </p:pic>
      <p:pic>
        <p:nvPicPr>
          <p:cNvPr id="469" name="Picture Placeholder 2" descr="Picture Placeholder 2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xfrm>
            <a:off x="8323205" y="1168540"/>
            <a:ext cx="6837414" cy="5020367"/>
          </a:xfrm>
          <a:prstGeom prst="rect">
            <a:avLst/>
          </a:prstGeom>
        </p:spPr>
      </p:pic>
      <p:pic>
        <p:nvPicPr>
          <p:cNvPr id="470" name="Picture Placeholder 3" descr="Picture Placeholder 3"/>
          <p:cNvPicPr>
            <a:picLocks noGrp="1" noChangeAspect="1"/>
          </p:cNvPicPr>
          <p:nvPr>
            <p:ph type="pic" idx="15"/>
          </p:nvPr>
        </p:nvPicPr>
        <p:blipFill>
          <a:blip r:embed="rId2"/>
          <a:stretch>
            <a:fillRect/>
          </a:stretch>
        </p:blipFill>
        <p:spPr>
          <a:xfrm>
            <a:off x="8323205" y="6509818"/>
            <a:ext cx="6837414" cy="5020367"/>
          </a:xfrm>
          <a:prstGeom prst="rect">
            <a:avLst/>
          </a:prstGeom>
        </p:spPr>
      </p:pic>
      <p:sp>
        <p:nvSpPr>
          <p:cNvPr id="471" name="TextBox 24"/>
          <p:cNvSpPr txBox="1"/>
          <p:nvPr/>
        </p:nvSpPr>
        <p:spPr>
          <a:xfrm>
            <a:off x="15846499" y="5739691"/>
            <a:ext cx="7224281" cy="5956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telegraph wire, or a strand of cobweb, it is all the same. Likewise a fish is technically fast when it bears a waif, or any other recognized symbol of possession; so long as the party waiting it plainly evince their ability at any time to take it alongside, as well as their intention so to do. These are scientific commentaries; but the commentaries of the whale men themselves sometimes consist in hard words and harder knocks. </a:t>
            </a:r>
          </a:p>
        </p:txBody>
      </p:sp>
      <p:sp>
        <p:nvSpPr>
          <p:cNvPr id="472" name="Rectangle 25"/>
          <p:cNvSpPr txBox="1"/>
          <p:nvPr/>
        </p:nvSpPr>
        <p:spPr>
          <a:xfrm>
            <a:off x="15846499" y="4898387"/>
            <a:ext cx="594719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47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TextBox 19"/>
          <p:cNvSpPr txBox="1"/>
          <p:nvPr/>
        </p:nvSpPr>
        <p:spPr>
          <a:xfrm>
            <a:off x="1184355" y="5948312"/>
            <a:ext cx="7130841" cy="5956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telegraph wire, or a strand of cobweb, it is all the same. Likewise a fish is technically fast when it bears a waif, or any other recognized symbol of possession; so long as the party waiting it plainly evince their ability at any time to take it alongside, as well as their intention so to do. These are scientific commentaries; but the commentaries of the whale men themselves sometimes consist in hard words and harder knocks. </a:t>
            </a:r>
          </a:p>
        </p:txBody>
      </p:sp>
      <p:sp>
        <p:nvSpPr>
          <p:cNvPr id="476" name="Rectangle 20"/>
          <p:cNvSpPr txBox="1"/>
          <p:nvPr/>
        </p:nvSpPr>
        <p:spPr>
          <a:xfrm>
            <a:off x="1184356" y="5146752"/>
            <a:ext cx="566623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477" name="TextBox 45"/>
          <p:cNvSpPr txBox="1"/>
          <p:nvPr/>
        </p:nvSpPr>
        <p:spPr>
          <a:xfrm>
            <a:off x="1152614" y="987308"/>
            <a:ext cx="10754543" cy="2148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defRPr sz="6600">
                <a:solidFill>
                  <a:srgbClr val="271E3E"/>
                </a:solidFill>
              </a:defRPr>
            </a:pPr>
            <a:r>
              <a:t>Business </a:t>
            </a:r>
          </a:p>
          <a:p>
            <a:pPr>
              <a:defRPr sz="6600">
                <a:solidFill>
                  <a:srgbClr val="271E3E"/>
                </a:solidFill>
              </a:defRPr>
            </a:pPr>
            <a:r>
              <a:t>Solutions</a:t>
            </a:r>
          </a:p>
        </p:txBody>
      </p:sp>
      <p:sp>
        <p:nvSpPr>
          <p:cNvPr id="478" name="TextBox 52"/>
          <p:cNvSpPr txBox="1"/>
          <p:nvPr/>
        </p:nvSpPr>
        <p:spPr>
          <a:xfrm>
            <a:off x="1269138" y="3130425"/>
            <a:ext cx="8545691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479" name="Rectangle 16"/>
          <p:cNvSpPr/>
          <p:nvPr/>
        </p:nvSpPr>
        <p:spPr>
          <a:xfrm>
            <a:off x="1303661" y="3836806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480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xfrm>
            <a:off x="9189687" y="1141194"/>
            <a:ext cx="6856946" cy="10361642"/>
          </a:xfrm>
          <a:prstGeom prst="rect">
            <a:avLst/>
          </a:prstGeom>
        </p:spPr>
      </p:pic>
      <p:pic>
        <p:nvPicPr>
          <p:cNvPr id="481" name="Picture Placeholder 3" descr="Picture Placeholder 3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xfrm>
            <a:off x="16411767" y="1141194"/>
            <a:ext cx="6837414" cy="5020367"/>
          </a:xfrm>
          <a:prstGeom prst="rect">
            <a:avLst/>
          </a:prstGeom>
        </p:spPr>
      </p:pic>
      <p:pic>
        <p:nvPicPr>
          <p:cNvPr id="482" name="Picture Placeholder 4" descr="Picture Placeholder 4"/>
          <p:cNvPicPr>
            <a:picLocks noGrp="1" noChangeAspect="1"/>
          </p:cNvPicPr>
          <p:nvPr>
            <p:ph type="pic" idx="15"/>
          </p:nvPr>
        </p:nvPicPr>
        <p:blipFill>
          <a:blip r:embed="rId2"/>
          <a:stretch>
            <a:fillRect/>
          </a:stretch>
        </p:blipFill>
        <p:spPr>
          <a:xfrm>
            <a:off x="16411767" y="6482472"/>
            <a:ext cx="6837414" cy="5020367"/>
          </a:xfrm>
          <a:prstGeom prst="rect">
            <a:avLst/>
          </a:prstGeom>
        </p:spPr>
      </p:pic>
      <p:sp>
        <p:nvSpPr>
          <p:cNvPr id="48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TextBox 45"/>
          <p:cNvSpPr txBox="1"/>
          <p:nvPr/>
        </p:nvSpPr>
        <p:spPr>
          <a:xfrm>
            <a:off x="6808382" y="5783007"/>
            <a:ext cx="10754536" cy="1932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1900">
                <a:solidFill>
                  <a:srgbClr val="FFFFFF"/>
                </a:solidFill>
              </a:defRPr>
            </a:lvl1pPr>
          </a:lstStyle>
          <a:p>
            <a:r>
              <a:t>Our Success</a:t>
            </a:r>
          </a:p>
        </p:txBody>
      </p:sp>
      <p:sp>
        <p:nvSpPr>
          <p:cNvPr id="486" name="TextBox 52"/>
          <p:cNvSpPr txBox="1"/>
          <p:nvPr/>
        </p:nvSpPr>
        <p:spPr>
          <a:xfrm>
            <a:off x="7912806" y="7473250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Rectangle 2"/>
          <p:cNvSpPr/>
          <p:nvPr/>
        </p:nvSpPr>
        <p:spPr>
          <a:xfrm>
            <a:off x="1376841" y="3812430"/>
            <a:ext cx="7096667" cy="4018508"/>
          </a:xfrm>
          <a:prstGeom prst="rect">
            <a:avLst/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89" name="Rectangle 36"/>
          <p:cNvSpPr/>
          <p:nvPr/>
        </p:nvSpPr>
        <p:spPr>
          <a:xfrm>
            <a:off x="8637320" y="3812430"/>
            <a:ext cx="7096671" cy="4018508"/>
          </a:xfrm>
          <a:prstGeom prst="rect">
            <a:avLst/>
          </a:prstGeom>
          <a:solidFill>
            <a:srgbClr val="55538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90" name="Rectangle 39"/>
          <p:cNvSpPr/>
          <p:nvPr/>
        </p:nvSpPr>
        <p:spPr>
          <a:xfrm>
            <a:off x="15897803" y="3812430"/>
            <a:ext cx="7096671" cy="4018508"/>
          </a:xfrm>
          <a:prstGeom prst="rect">
            <a:avLst/>
          </a:prstGeom>
          <a:solidFill>
            <a:srgbClr val="43436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491" name="TextBox 53"/>
          <p:cNvSpPr txBox="1"/>
          <p:nvPr/>
        </p:nvSpPr>
        <p:spPr>
          <a:xfrm>
            <a:off x="3830001" y="4848397"/>
            <a:ext cx="194231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492" name="TextBox 54"/>
          <p:cNvSpPr txBox="1"/>
          <p:nvPr/>
        </p:nvSpPr>
        <p:spPr>
          <a:xfrm>
            <a:off x="2230347" y="5514209"/>
            <a:ext cx="5389656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value.</a:t>
            </a:r>
          </a:p>
        </p:txBody>
      </p:sp>
      <p:sp>
        <p:nvSpPr>
          <p:cNvPr id="493" name="TextBox 60"/>
          <p:cNvSpPr txBox="1"/>
          <p:nvPr/>
        </p:nvSpPr>
        <p:spPr>
          <a:xfrm>
            <a:off x="11231239" y="4848397"/>
            <a:ext cx="1908827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494" name="TextBox 61"/>
          <p:cNvSpPr txBox="1"/>
          <p:nvPr/>
        </p:nvSpPr>
        <p:spPr>
          <a:xfrm>
            <a:off x="9388109" y="5514209"/>
            <a:ext cx="5595095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value.</a:t>
            </a:r>
          </a:p>
        </p:txBody>
      </p:sp>
      <p:sp>
        <p:nvSpPr>
          <p:cNvPr id="495" name="TextBox 63"/>
          <p:cNvSpPr txBox="1"/>
          <p:nvPr/>
        </p:nvSpPr>
        <p:spPr>
          <a:xfrm>
            <a:off x="18313910" y="4848397"/>
            <a:ext cx="226445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496" name="TextBox 64"/>
          <p:cNvSpPr txBox="1"/>
          <p:nvPr/>
        </p:nvSpPr>
        <p:spPr>
          <a:xfrm>
            <a:off x="16648591" y="5514209"/>
            <a:ext cx="5595093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Marketers must link the price to the real and perceived value.</a:t>
            </a:r>
          </a:p>
        </p:txBody>
      </p:sp>
      <p:pic>
        <p:nvPicPr>
          <p:cNvPr id="497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xfrm>
            <a:off x="1376839" y="8001095"/>
            <a:ext cx="7096670" cy="4018511"/>
          </a:xfrm>
          <a:prstGeom prst="rect">
            <a:avLst/>
          </a:prstGeom>
        </p:spPr>
      </p:pic>
      <p:pic>
        <p:nvPicPr>
          <p:cNvPr id="498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xfrm>
            <a:off x="8637323" y="8001095"/>
            <a:ext cx="7096670" cy="4018511"/>
          </a:xfrm>
          <a:prstGeom prst="rect">
            <a:avLst/>
          </a:prstGeom>
        </p:spPr>
      </p:pic>
      <p:pic>
        <p:nvPicPr>
          <p:cNvPr id="499" name="Picture Placeholder 6" descr="Picture Placeholder 6"/>
          <p:cNvPicPr>
            <a:picLocks noGrp="1" noChangeAspect="1"/>
          </p:cNvPicPr>
          <p:nvPr>
            <p:ph type="pic" idx="15"/>
          </p:nvPr>
        </p:nvPicPr>
        <p:blipFill>
          <a:blip r:embed="rId2"/>
          <a:stretch>
            <a:fillRect/>
          </a:stretch>
        </p:blipFill>
        <p:spPr>
          <a:xfrm>
            <a:off x="15897803" y="8001095"/>
            <a:ext cx="7096670" cy="4018511"/>
          </a:xfrm>
          <a:prstGeom prst="rect">
            <a:avLst/>
          </a:prstGeom>
        </p:spPr>
      </p:pic>
      <p:sp>
        <p:nvSpPr>
          <p:cNvPr id="500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Our Latest Achievements</a:t>
            </a:r>
          </a:p>
        </p:txBody>
      </p:sp>
      <p:sp>
        <p:nvSpPr>
          <p:cNvPr id="501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502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0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roup 37"/>
          <p:cNvSpPr txBox="1"/>
          <p:nvPr/>
        </p:nvSpPr>
        <p:spPr>
          <a:xfrm>
            <a:off x="1406113" y="2593013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AURORA LIMITED</a:t>
            </a:r>
          </a:p>
        </p:txBody>
      </p:sp>
      <p:sp>
        <p:nvSpPr>
          <p:cNvPr id="296" name="Rectangle 38"/>
          <p:cNvSpPr/>
          <p:nvPr/>
        </p:nvSpPr>
        <p:spPr>
          <a:xfrm>
            <a:off x="1439980" y="3257329"/>
            <a:ext cx="708662" cy="53791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297" name="TextBox 46"/>
          <p:cNvSpPr txBox="1"/>
          <p:nvPr/>
        </p:nvSpPr>
        <p:spPr>
          <a:xfrm>
            <a:off x="1338380" y="4624368"/>
            <a:ext cx="21223908" cy="4356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Refers to a good or service being offered by a company, ideally, a product should meet a certain consumer demand, or it should be so compelling that consumers.</a:t>
            </a: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t>Important points:</a:t>
            </a:r>
          </a:p>
          <a:p>
            <a:pPr marL="457200" indent="-457200">
              <a:lnSpc>
                <a:spcPts val="4200"/>
              </a:lnSpc>
              <a:buSzPct val="100000"/>
              <a:buFont typeface="Arial"/>
              <a:buChar char="•"/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List item</a:t>
            </a:r>
          </a:p>
          <a:p>
            <a:pPr marL="457200" indent="-457200">
              <a:lnSpc>
                <a:spcPts val="4200"/>
              </a:lnSpc>
              <a:buSzPct val="100000"/>
              <a:buFont typeface="Arial"/>
              <a:buChar char="•"/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List item</a:t>
            </a:r>
          </a:p>
          <a:p>
            <a:pPr marL="457200" indent="-457200">
              <a:lnSpc>
                <a:spcPts val="4200"/>
              </a:lnSpc>
              <a:buSzPct val="100000"/>
              <a:buFont typeface="Arial"/>
              <a:buChar char="•"/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List item</a:t>
            </a:r>
          </a:p>
          <a:p>
            <a:pPr marL="457200" indent="-457200">
              <a:lnSpc>
                <a:spcPts val="4200"/>
              </a:lnSpc>
              <a:buSzPct val="100000"/>
              <a:buFont typeface="Arial"/>
              <a:buChar char="•"/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List item</a:t>
            </a:r>
          </a:p>
        </p:txBody>
      </p:sp>
      <p:sp>
        <p:nvSpPr>
          <p:cNvPr id="298" name="TextBox 47"/>
          <p:cNvSpPr txBox="1"/>
          <p:nvPr/>
        </p:nvSpPr>
        <p:spPr>
          <a:xfrm>
            <a:off x="1391511" y="3928245"/>
            <a:ext cx="21170777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</a:t>
            </a:r>
          </a:p>
        </p:txBody>
      </p:sp>
      <p:sp>
        <p:nvSpPr>
          <p:cNvPr id="299" name="Welcome Message"/>
          <p:cNvSpPr txBox="1"/>
          <p:nvPr/>
        </p:nvSpPr>
        <p:spPr>
          <a:xfrm>
            <a:off x="1343676" y="1375642"/>
            <a:ext cx="4940551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Blank Slide</a:t>
            </a:r>
          </a:p>
        </p:txBody>
      </p:sp>
      <p:sp>
        <p:nvSpPr>
          <p:cNvPr id="300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Straight Connector 3"/>
          <p:cNvSpPr/>
          <p:nvPr/>
        </p:nvSpPr>
        <p:spPr>
          <a:xfrm>
            <a:off x="12164289" y="8823958"/>
            <a:ext cx="4" cy="3629878"/>
          </a:xfrm>
          <a:prstGeom prst="line">
            <a:avLst/>
          </a:prstGeom>
          <a:ln w="6350">
            <a:solidFill>
              <a:srgbClr val="D9D9D9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06" name="TextBox 18"/>
          <p:cNvSpPr txBox="1"/>
          <p:nvPr/>
        </p:nvSpPr>
        <p:spPr>
          <a:xfrm>
            <a:off x="5388979" y="5404427"/>
            <a:ext cx="13593349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 that consumers.</a:t>
            </a:r>
          </a:p>
        </p:txBody>
      </p:sp>
      <p:sp>
        <p:nvSpPr>
          <p:cNvPr id="507" name="TextBox 19"/>
          <p:cNvSpPr txBox="1"/>
          <p:nvPr/>
        </p:nvSpPr>
        <p:spPr>
          <a:xfrm>
            <a:off x="8337977" y="4747785"/>
            <a:ext cx="7695357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New Beginnings</a:t>
            </a:r>
          </a:p>
        </p:txBody>
      </p:sp>
      <p:grpSp>
        <p:nvGrpSpPr>
          <p:cNvPr id="510" name="Group 20"/>
          <p:cNvGrpSpPr/>
          <p:nvPr/>
        </p:nvGrpSpPr>
        <p:grpSpPr>
          <a:xfrm>
            <a:off x="11206181" y="7156270"/>
            <a:ext cx="1958945" cy="1958943"/>
            <a:chOff x="-1" y="0"/>
            <a:chExt cx="1958944" cy="1958942"/>
          </a:xfrm>
        </p:grpSpPr>
        <p:sp>
          <p:nvSpPr>
            <p:cNvPr id="508" name="Rounded Rectangle 21"/>
            <p:cNvSpPr/>
            <p:nvPr/>
          </p:nvSpPr>
          <p:spPr>
            <a:xfrm>
              <a:off x="-2" y="-1"/>
              <a:ext cx="1958946" cy="1958943"/>
            </a:xfrm>
            <a:prstGeom prst="roundRect">
              <a:avLst>
                <a:gd name="adj" fmla="val 16667"/>
              </a:avLst>
            </a:prstGeom>
            <a:solidFill>
              <a:srgbClr val="65DC7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/>
            </a:p>
          </p:txBody>
        </p:sp>
        <p:pic>
          <p:nvPicPr>
            <p:cNvPr id="509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750" y="443160"/>
              <a:ext cx="737441" cy="10726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11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Our Company Timeline</a:t>
            </a:r>
          </a:p>
        </p:txBody>
      </p:sp>
      <p:sp>
        <p:nvSpPr>
          <p:cNvPr id="512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513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14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traight Connector 3"/>
          <p:cNvSpPr/>
          <p:nvPr/>
        </p:nvSpPr>
        <p:spPr>
          <a:xfrm flipH="1">
            <a:off x="12164290" y="-1"/>
            <a:ext cx="2" cy="12428754"/>
          </a:xfrm>
          <a:prstGeom prst="line">
            <a:avLst/>
          </a:prstGeom>
          <a:ln w="6350">
            <a:solidFill>
              <a:srgbClr val="D9D9D9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grpSp>
        <p:nvGrpSpPr>
          <p:cNvPr id="519" name="Group 30"/>
          <p:cNvGrpSpPr/>
          <p:nvPr/>
        </p:nvGrpSpPr>
        <p:grpSpPr>
          <a:xfrm>
            <a:off x="11209354" y="1737354"/>
            <a:ext cx="1958943" cy="1958946"/>
            <a:chOff x="0" y="-1"/>
            <a:chExt cx="1958942" cy="1958944"/>
          </a:xfrm>
        </p:grpSpPr>
        <p:sp>
          <p:nvSpPr>
            <p:cNvPr id="517" name="Rounded Rectangle 31"/>
            <p:cNvSpPr/>
            <p:nvPr/>
          </p:nvSpPr>
          <p:spPr>
            <a:xfrm>
              <a:off x="-1" y="-2"/>
              <a:ext cx="1958943" cy="1958946"/>
            </a:xfrm>
            <a:prstGeom prst="roundRect">
              <a:avLst>
                <a:gd name="adj" fmla="val 16667"/>
              </a:avLst>
            </a:prstGeom>
            <a:solidFill>
              <a:srgbClr val="4EC4B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/>
            </a:p>
          </p:txBody>
        </p:sp>
        <p:pic>
          <p:nvPicPr>
            <p:cNvPr id="518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4672" y="616271"/>
              <a:ext cx="1089595" cy="726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20" name="Group 45"/>
          <p:cNvSpPr/>
          <p:nvPr/>
        </p:nvSpPr>
        <p:spPr>
          <a:xfrm>
            <a:off x="11209356" y="5878531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2CA7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21" name="Group 54"/>
          <p:cNvSpPr/>
          <p:nvPr/>
        </p:nvSpPr>
        <p:spPr>
          <a:xfrm>
            <a:off x="11184821" y="10019706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FFB23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22" name="Subtitle 2"/>
          <p:cNvSpPr txBox="1"/>
          <p:nvPr/>
        </p:nvSpPr>
        <p:spPr>
          <a:xfrm>
            <a:off x="13731110" y="2167388"/>
            <a:ext cx="8522369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523" name="Rectangle 64"/>
          <p:cNvSpPr txBox="1"/>
          <p:nvPr/>
        </p:nvSpPr>
        <p:spPr>
          <a:xfrm>
            <a:off x="13846858" y="1638000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524" name="Subtitle 2"/>
          <p:cNvSpPr txBox="1"/>
          <p:nvPr/>
        </p:nvSpPr>
        <p:spPr>
          <a:xfrm>
            <a:off x="1846794" y="6203839"/>
            <a:ext cx="8577369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525" name="Rectangle 67"/>
          <p:cNvSpPr txBox="1"/>
          <p:nvPr/>
        </p:nvSpPr>
        <p:spPr>
          <a:xfrm>
            <a:off x="5383476" y="5651065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526" name="Subtitle 2"/>
          <p:cNvSpPr txBox="1"/>
          <p:nvPr/>
        </p:nvSpPr>
        <p:spPr>
          <a:xfrm>
            <a:off x="13731110" y="10410062"/>
            <a:ext cx="8499711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527" name="Rectangle 70"/>
          <p:cNvSpPr txBox="1"/>
          <p:nvPr/>
        </p:nvSpPr>
        <p:spPr>
          <a:xfrm>
            <a:off x="13846858" y="9880675"/>
            <a:ext cx="4947064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528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52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8044" y="6503658"/>
            <a:ext cx="1012494" cy="708685"/>
          </a:xfrm>
          <a:prstGeom prst="rect">
            <a:avLst/>
          </a:prstGeom>
          <a:ln w="12700">
            <a:miter lim="400000"/>
          </a:ln>
        </p:spPr>
      </p:pic>
      <p:pic>
        <p:nvPicPr>
          <p:cNvPr id="53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28212" y="10616858"/>
            <a:ext cx="872160" cy="87216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traight Connector 3"/>
          <p:cNvSpPr/>
          <p:nvPr/>
        </p:nvSpPr>
        <p:spPr>
          <a:xfrm flipH="1">
            <a:off x="12164290" y="-2"/>
            <a:ext cx="2" cy="9277062"/>
          </a:xfrm>
          <a:prstGeom prst="line">
            <a:avLst/>
          </a:prstGeom>
          <a:ln w="6350">
            <a:solidFill>
              <a:srgbClr val="D9D9D9"/>
            </a:solidFill>
            <a:miter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533" name="Group 20"/>
          <p:cNvSpPr/>
          <p:nvPr/>
        </p:nvSpPr>
        <p:spPr>
          <a:xfrm>
            <a:off x="11233891" y="3819190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34" name="Subtitle 2"/>
          <p:cNvSpPr txBox="1"/>
          <p:nvPr/>
        </p:nvSpPr>
        <p:spPr>
          <a:xfrm>
            <a:off x="1805246" y="4234946"/>
            <a:ext cx="8618916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535" name="Rectangle 33"/>
          <p:cNvSpPr txBox="1"/>
          <p:nvPr/>
        </p:nvSpPr>
        <p:spPr>
          <a:xfrm>
            <a:off x="5414909" y="3690216"/>
            <a:ext cx="4947064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Four</a:t>
            </a:r>
          </a:p>
        </p:txBody>
      </p:sp>
      <p:sp>
        <p:nvSpPr>
          <p:cNvPr id="536" name="Subtitle 2"/>
          <p:cNvSpPr txBox="1"/>
          <p:nvPr/>
        </p:nvSpPr>
        <p:spPr>
          <a:xfrm>
            <a:off x="13731110" y="8391004"/>
            <a:ext cx="8599291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537" name="Rectangle 36"/>
          <p:cNvSpPr txBox="1"/>
          <p:nvPr/>
        </p:nvSpPr>
        <p:spPr>
          <a:xfrm>
            <a:off x="13846858" y="7820873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Five</a:t>
            </a:r>
          </a:p>
        </p:txBody>
      </p:sp>
      <p:grpSp>
        <p:nvGrpSpPr>
          <p:cNvPr id="540" name="Group 37"/>
          <p:cNvGrpSpPr/>
          <p:nvPr/>
        </p:nvGrpSpPr>
        <p:grpSpPr>
          <a:xfrm>
            <a:off x="11209354" y="7945135"/>
            <a:ext cx="1958943" cy="1958945"/>
            <a:chOff x="0" y="-1"/>
            <a:chExt cx="1958942" cy="1958944"/>
          </a:xfrm>
        </p:grpSpPr>
        <p:sp>
          <p:nvSpPr>
            <p:cNvPr id="538" name="Rounded Rectangle 38"/>
            <p:cNvSpPr/>
            <p:nvPr/>
          </p:nvSpPr>
          <p:spPr>
            <a:xfrm>
              <a:off x="-1" y="-2"/>
              <a:ext cx="1958943" cy="1958946"/>
            </a:xfrm>
            <a:prstGeom prst="roundRect">
              <a:avLst>
                <a:gd name="adj" fmla="val 16667"/>
              </a:avLst>
            </a:prstGeom>
            <a:solidFill>
              <a:srgbClr val="CB2B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/>
            </a:p>
          </p:txBody>
        </p:sp>
        <p:pic>
          <p:nvPicPr>
            <p:cNvPr id="539" name="Image" descr="Imag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4634" y="482600"/>
              <a:ext cx="993471" cy="9937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41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542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44779" y="4325396"/>
            <a:ext cx="1081745" cy="9465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45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46" name="Group 19"/>
          <p:cNvSpPr/>
          <p:nvPr/>
        </p:nvSpPr>
        <p:spPr>
          <a:xfrm>
            <a:off x="17928905" y="6120152"/>
            <a:ext cx="708666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47" name="TextBox 17"/>
          <p:cNvSpPr txBox="1"/>
          <p:nvPr/>
        </p:nvSpPr>
        <p:spPr>
          <a:xfrm>
            <a:off x="14834344" y="7708858"/>
            <a:ext cx="6897794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demand.</a:t>
            </a:r>
          </a:p>
        </p:txBody>
      </p:sp>
      <p:sp>
        <p:nvSpPr>
          <p:cNvPr id="548" name="TextBox 18"/>
          <p:cNvSpPr txBox="1"/>
          <p:nvPr/>
        </p:nvSpPr>
        <p:spPr>
          <a:xfrm>
            <a:off x="14435559" y="7068401"/>
            <a:ext cx="769536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549" name="TextBox 45"/>
          <p:cNvSpPr txBox="1"/>
          <p:nvPr/>
        </p:nvSpPr>
        <p:spPr>
          <a:xfrm>
            <a:off x="12905968" y="4269190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FFFFFF"/>
                </a:solidFill>
              </a:defRPr>
            </a:lvl1pPr>
          </a:lstStyle>
          <a:p>
            <a:r>
              <a:t>Your Title</a:t>
            </a:r>
          </a:p>
        </p:txBody>
      </p:sp>
      <p:sp>
        <p:nvSpPr>
          <p:cNvPr id="550" name="TextBox 52"/>
          <p:cNvSpPr txBox="1"/>
          <p:nvPr/>
        </p:nvSpPr>
        <p:spPr>
          <a:xfrm>
            <a:off x="14010391" y="5391375"/>
            <a:ext cx="8545687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SUBTITLE</a:t>
            </a: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BC48880F-65E9-504E-B2D8-9BDFC61411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4624" y="11734940"/>
            <a:ext cx="3217219" cy="8107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554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55" name="TextBox 17"/>
          <p:cNvSpPr txBox="1"/>
          <p:nvPr/>
        </p:nvSpPr>
        <p:spPr>
          <a:xfrm>
            <a:off x="2646415" y="7708858"/>
            <a:ext cx="6897793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demand.</a:t>
            </a:r>
          </a:p>
        </p:txBody>
      </p:sp>
      <p:sp>
        <p:nvSpPr>
          <p:cNvPr id="556" name="TextBox 18"/>
          <p:cNvSpPr txBox="1"/>
          <p:nvPr/>
        </p:nvSpPr>
        <p:spPr>
          <a:xfrm>
            <a:off x="2247630" y="7068401"/>
            <a:ext cx="769536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557" name="Group 19"/>
          <p:cNvSpPr/>
          <p:nvPr/>
        </p:nvSpPr>
        <p:spPr>
          <a:xfrm>
            <a:off x="5740979" y="6120152"/>
            <a:ext cx="708666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58" name="TextBox 45"/>
          <p:cNvSpPr txBox="1"/>
          <p:nvPr/>
        </p:nvSpPr>
        <p:spPr>
          <a:xfrm>
            <a:off x="718042" y="4269190"/>
            <a:ext cx="1075453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FFFFFF"/>
                </a:solidFill>
              </a:defRPr>
            </a:lvl1pPr>
          </a:lstStyle>
          <a:p>
            <a:r>
              <a:t>Your Title</a:t>
            </a:r>
          </a:p>
        </p:txBody>
      </p:sp>
      <p:sp>
        <p:nvSpPr>
          <p:cNvPr id="559" name="TextBox 52"/>
          <p:cNvSpPr txBox="1"/>
          <p:nvPr/>
        </p:nvSpPr>
        <p:spPr>
          <a:xfrm>
            <a:off x="1822466" y="5391375"/>
            <a:ext cx="8545684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SUBTITLE</a:t>
            </a:r>
          </a:p>
        </p:txBody>
      </p:sp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AB2FB663-AD5B-8543-AC18-2FB7CA6C9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969" y="11734940"/>
            <a:ext cx="3217219" cy="810739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TextBox 45"/>
          <p:cNvSpPr txBox="1"/>
          <p:nvPr/>
        </p:nvSpPr>
        <p:spPr>
          <a:xfrm>
            <a:off x="1915558" y="1346140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Tables</a:t>
            </a:r>
          </a:p>
        </p:txBody>
      </p:sp>
      <p:sp>
        <p:nvSpPr>
          <p:cNvPr id="56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graphicFrame>
        <p:nvGraphicFramePr>
          <p:cNvPr id="564" name="Table 4"/>
          <p:cNvGraphicFramePr/>
          <p:nvPr/>
        </p:nvGraphicFramePr>
        <p:xfrm>
          <a:off x="1766591" y="3160352"/>
          <a:ext cx="20838115" cy="7395296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4167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676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676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1676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676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24412"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sym typeface="Montserrat SemiBold"/>
                        </a:rPr>
                        <a:t>Column Title</a:t>
                      </a:r>
                    </a:p>
                  </a:txBody>
                  <a:tcPr marL="137160" marR="137160" marT="137160" marB="137160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sym typeface="Montserrat SemiBold"/>
                        </a:rPr>
                        <a:t>Column Title</a:t>
                      </a:r>
                    </a:p>
                  </a:txBody>
                  <a:tcPr marL="137160" marR="137160" marT="137160" marB="137160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sym typeface="Montserrat SemiBold"/>
                        </a:rPr>
                        <a:t>Column Title</a:t>
                      </a:r>
                    </a:p>
                  </a:txBody>
                  <a:tcPr marL="137160" marR="137160" marT="137160" marB="137160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sym typeface="Montserrat SemiBold"/>
                        </a:rPr>
                        <a:t>Column Title</a:t>
                      </a:r>
                    </a:p>
                  </a:txBody>
                  <a:tcPr marL="137160" marR="137160" marT="137160" marB="137160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300">
                          <a:solidFill>
                            <a:srgbClr val="FFFFFF"/>
                          </a:solidFill>
                          <a:sym typeface="Montserrat SemiBold"/>
                        </a:rPr>
                        <a:t>Column Title</a:t>
                      </a:r>
                    </a:p>
                  </a:txBody>
                  <a:tcPr marL="137160" marR="137160" marT="137160" marB="137160" anchor="ctr" horzOverflow="overflow">
                    <a:solidFill>
                      <a:srgbClr val="271E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4412"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algn="l">
                        <a:defRPr sz="1800" b="0"/>
                      </a:pPr>
                      <a:r>
                        <a:rPr sz="2300">
                          <a:sym typeface="Montserrat SemiBold"/>
                        </a:rPr>
                        <a:t>10000</a:t>
                      </a:r>
                    </a:p>
                  </a:txBody>
                  <a:tcPr marL="137160" marR="137160" marT="137160" marB="137160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TextBox 45"/>
          <p:cNvSpPr txBox="1"/>
          <p:nvPr/>
        </p:nvSpPr>
        <p:spPr>
          <a:xfrm>
            <a:off x="1915558" y="1346140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Project Status Tables</a:t>
            </a:r>
          </a:p>
        </p:txBody>
      </p:sp>
      <p:sp>
        <p:nvSpPr>
          <p:cNvPr id="567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graphicFrame>
        <p:nvGraphicFramePr>
          <p:cNvPr id="568" name="Table 5"/>
          <p:cNvGraphicFramePr/>
          <p:nvPr/>
        </p:nvGraphicFramePr>
        <p:xfrm>
          <a:off x="1915560" y="2802158"/>
          <a:ext cx="20540405" cy="8298230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1719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526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23230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>
                          <a:solidFill>
                            <a:srgbClr val="FFFFFF"/>
                          </a:solidFill>
                          <a:latin typeface="Open Sans Regular"/>
                          <a:ea typeface="Open Sans Regular"/>
                          <a:cs typeface="Open Sans Regular"/>
                        </a:rPr>
                        <a:t>Title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271E3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875">
                <a:tc rowSpan="8"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DCDB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50292" marR="50292" marT="50292" marB="50292" anchor="ctr" horzOverflow="overflow">
                    <a:solidFill>
                      <a:srgbClr val="EE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DCDB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9218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/>
                      </a:pPr>
                      <a:r>
                        <a:rPr>
                          <a:latin typeface="Open Sans Bold"/>
                          <a:ea typeface="Open Sans Bold"/>
                          <a:cs typeface="Open Sans Bold"/>
                          <a:sym typeface="Open Sans Bold"/>
                        </a:rPr>
                        <a:t>Data</a:t>
                      </a:r>
                    </a:p>
                  </a:txBody>
                  <a:tcPr marL="45720" marR="45720" anchor="ctr" horzOverflow="overflow">
                    <a:solidFill>
                      <a:srgbClr val="EEEE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TextBox 45"/>
          <p:cNvSpPr txBox="1"/>
          <p:nvPr/>
        </p:nvSpPr>
        <p:spPr>
          <a:xfrm>
            <a:off x="4260850" y="1456360"/>
            <a:ext cx="1584960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30 / 60 / 90</a:t>
            </a:r>
          </a:p>
        </p:txBody>
      </p:sp>
      <p:sp>
        <p:nvSpPr>
          <p:cNvPr id="571" name="Rectangle 16"/>
          <p:cNvSpPr/>
          <p:nvPr/>
        </p:nvSpPr>
        <p:spPr>
          <a:xfrm>
            <a:off x="11698723" y="3266695"/>
            <a:ext cx="965226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72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grpSp>
        <p:nvGrpSpPr>
          <p:cNvPr id="579" name="Group 5"/>
          <p:cNvGrpSpPr/>
          <p:nvPr/>
        </p:nvGrpSpPr>
        <p:grpSpPr>
          <a:xfrm>
            <a:off x="1472819" y="3804310"/>
            <a:ext cx="21425665" cy="7456087"/>
            <a:chOff x="0" y="0"/>
            <a:chExt cx="21425664" cy="7456086"/>
          </a:xfrm>
        </p:grpSpPr>
        <p:sp>
          <p:nvSpPr>
            <p:cNvPr id="573" name="Rounded Rectangle 36"/>
            <p:cNvSpPr/>
            <p:nvPr/>
          </p:nvSpPr>
          <p:spPr>
            <a:xfrm>
              <a:off x="7508934" y="61077"/>
              <a:ext cx="6407792" cy="7395011"/>
            </a:xfrm>
            <a:prstGeom prst="roundRect">
              <a:avLst>
                <a:gd name="adj" fmla="val 7843"/>
              </a:avLst>
            </a:prstGeom>
            <a:solidFill>
              <a:srgbClr val="635D9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574" name="Rounded Rectangle 37"/>
            <p:cNvSpPr/>
            <p:nvPr/>
          </p:nvSpPr>
          <p:spPr>
            <a:xfrm>
              <a:off x="15017874" y="0"/>
              <a:ext cx="6407791" cy="7395007"/>
            </a:xfrm>
            <a:prstGeom prst="roundRect">
              <a:avLst>
                <a:gd name="adj" fmla="val 7843"/>
              </a:avLst>
            </a:prstGeom>
            <a:solidFill>
              <a:srgbClr val="CB2B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grpSp>
          <p:nvGrpSpPr>
            <p:cNvPr id="578" name="Group 3"/>
            <p:cNvGrpSpPr/>
            <p:nvPr/>
          </p:nvGrpSpPr>
          <p:grpSpPr>
            <a:xfrm>
              <a:off x="0" y="53924"/>
              <a:ext cx="6407790" cy="7395011"/>
              <a:chOff x="0" y="0"/>
              <a:chExt cx="6407788" cy="7395010"/>
            </a:xfrm>
          </p:grpSpPr>
          <p:sp>
            <p:nvSpPr>
              <p:cNvPr id="575" name="Rounded Rectangle 35"/>
              <p:cNvSpPr/>
              <p:nvPr/>
            </p:nvSpPr>
            <p:spPr>
              <a:xfrm>
                <a:off x="0" y="0"/>
                <a:ext cx="6407789" cy="7395011"/>
              </a:xfrm>
              <a:prstGeom prst="roundRect">
                <a:avLst>
                  <a:gd name="adj" fmla="val 7843"/>
                </a:avLst>
              </a:prstGeom>
              <a:solidFill>
                <a:srgbClr val="7C74B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576" name="TextBox 42"/>
              <p:cNvSpPr txBox="1"/>
              <p:nvPr/>
            </p:nvSpPr>
            <p:spPr>
              <a:xfrm>
                <a:off x="538859" y="1802188"/>
                <a:ext cx="5193963" cy="50063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/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  <a:p>
                <a:pPr marL="571500" indent="-571500">
                  <a:buSzPct val="100000"/>
                  <a:buFont typeface="Arial"/>
                  <a:buChar char="•"/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t>Target</a:t>
                </a:r>
              </a:p>
            </p:txBody>
          </p:sp>
          <p:sp>
            <p:nvSpPr>
              <p:cNvPr id="577" name="TextBox 42"/>
              <p:cNvSpPr txBox="1"/>
              <p:nvPr/>
            </p:nvSpPr>
            <p:spPr>
              <a:xfrm>
                <a:off x="538859" y="689995"/>
                <a:ext cx="5193963" cy="6375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t">
                <a:spAutoFit/>
              </a:bodyPr>
              <a:lstStyle>
                <a:lvl1pPr>
                  <a:defRPr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t>Targets for 30</a:t>
                </a:r>
              </a:p>
            </p:txBody>
          </p:sp>
        </p:grpSp>
      </p:grpSp>
      <p:sp>
        <p:nvSpPr>
          <p:cNvPr id="580" name="TextBox 42"/>
          <p:cNvSpPr txBox="1"/>
          <p:nvPr/>
        </p:nvSpPr>
        <p:spPr>
          <a:xfrm>
            <a:off x="9656719" y="5660425"/>
            <a:ext cx="5193963" cy="5006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</p:txBody>
      </p:sp>
      <p:sp>
        <p:nvSpPr>
          <p:cNvPr id="581" name="TextBox 42"/>
          <p:cNvSpPr txBox="1"/>
          <p:nvPr/>
        </p:nvSpPr>
        <p:spPr>
          <a:xfrm>
            <a:off x="9656719" y="4548232"/>
            <a:ext cx="519396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Targets for 30</a:t>
            </a:r>
          </a:p>
        </p:txBody>
      </p:sp>
      <p:sp>
        <p:nvSpPr>
          <p:cNvPr id="582" name="TextBox 42"/>
          <p:cNvSpPr txBox="1"/>
          <p:nvPr/>
        </p:nvSpPr>
        <p:spPr>
          <a:xfrm>
            <a:off x="17165657" y="5660425"/>
            <a:ext cx="5193963" cy="5006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  <a:p>
            <a:pPr marL="571500" indent="-571500">
              <a:buSzPct val="100000"/>
              <a:buFont typeface="Arial"/>
              <a:buChar char="•"/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Target</a:t>
            </a:r>
          </a:p>
        </p:txBody>
      </p:sp>
      <p:sp>
        <p:nvSpPr>
          <p:cNvPr id="583" name="TextBox 42"/>
          <p:cNvSpPr txBox="1"/>
          <p:nvPr/>
        </p:nvSpPr>
        <p:spPr>
          <a:xfrm>
            <a:off x="17165657" y="4548232"/>
            <a:ext cx="519396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Targets for 30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TextBox 45"/>
          <p:cNvSpPr txBox="1"/>
          <p:nvPr/>
        </p:nvSpPr>
        <p:spPr>
          <a:xfrm>
            <a:off x="4260850" y="1456360"/>
            <a:ext cx="1584960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Key Points</a:t>
            </a:r>
          </a:p>
        </p:txBody>
      </p:sp>
      <p:sp>
        <p:nvSpPr>
          <p:cNvPr id="586" name="Rectangle 16"/>
          <p:cNvSpPr/>
          <p:nvPr/>
        </p:nvSpPr>
        <p:spPr>
          <a:xfrm>
            <a:off x="11698723" y="3266695"/>
            <a:ext cx="965226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587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sp>
        <p:nvSpPr>
          <p:cNvPr id="588" name="TextBox 42"/>
          <p:cNvSpPr txBox="1"/>
          <p:nvPr/>
        </p:nvSpPr>
        <p:spPr>
          <a:xfrm>
            <a:off x="1563345" y="7158273"/>
            <a:ext cx="4175809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400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Key point title</a:t>
            </a:r>
          </a:p>
        </p:txBody>
      </p:sp>
      <p:pic>
        <p:nvPicPr>
          <p:cNvPr id="589" name="Graphic 3" descr="Graphic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206" y="5388512"/>
            <a:ext cx="630084" cy="1120147"/>
          </a:xfrm>
          <a:prstGeom prst="rect">
            <a:avLst/>
          </a:prstGeom>
          <a:ln w="12700">
            <a:miter lim="400000"/>
          </a:ln>
        </p:spPr>
      </p:pic>
      <p:sp>
        <p:nvSpPr>
          <p:cNvPr id="590" name="TextBox 42"/>
          <p:cNvSpPr txBox="1"/>
          <p:nvPr/>
        </p:nvSpPr>
        <p:spPr>
          <a:xfrm>
            <a:off x="1563345" y="8322056"/>
            <a:ext cx="4175809" cy="929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>
                <a:solidFill>
                  <a:srgbClr val="404040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Key point description and more detail to go here.</a:t>
            </a:r>
          </a:p>
        </p:txBody>
      </p:sp>
      <p:sp>
        <p:nvSpPr>
          <p:cNvPr id="591" name="TextBox 42"/>
          <p:cNvSpPr txBox="1"/>
          <p:nvPr/>
        </p:nvSpPr>
        <p:spPr>
          <a:xfrm>
            <a:off x="7252947" y="7158273"/>
            <a:ext cx="417580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400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Key point title</a:t>
            </a:r>
          </a:p>
        </p:txBody>
      </p:sp>
      <p:pic>
        <p:nvPicPr>
          <p:cNvPr id="592" name="Graphic 42" descr="Graphic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5807" y="5388512"/>
            <a:ext cx="630084" cy="1120147"/>
          </a:xfrm>
          <a:prstGeom prst="rect">
            <a:avLst/>
          </a:prstGeom>
          <a:ln w="12700">
            <a:miter lim="400000"/>
          </a:ln>
        </p:spPr>
      </p:pic>
      <p:sp>
        <p:nvSpPr>
          <p:cNvPr id="593" name="TextBox 42"/>
          <p:cNvSpPr txBox="1"/>
          <p:nvPr/>
        </p:nvSpPr>
        <p:spPr>
          <a:xfrm>
            <a:off x="7252947" y="8322056"/>
            <a:ext cx="4175808" cy="929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>
                <a:solidFill>
                  <a:srgbClr val="404040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Key point description and more detail to go here.</a:t>
            </a:r>
          </a:p>
        </p:txBody>
      </p:sp>
      <p:sp>
        <p:nvSpPr>
          <p:cNvPr id="594" name="TextBox 42"/>
          <p:cNvSpPr txBox="1"/>
          <p:nvPr/>
        </p:nvSpPr>
        <p:spPr>
          <a:xfrm>
            <a:off x="12942547" y="7158273"/>
            <a:ext cx="417580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400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Key point title</a:t>
            </a:r>
          </a:p>
        </p:txBody>
      </p:sp>
      <p:pic>
        <p:nvPicPr>
          <p:cNvPr id="595" name="Graphic 46" descr="Graphic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15408" y="5388512"/>
            <a:ext cx="630084" cy="1120147"/>
          </a:xfrm>
          <a:prstGeom prst="rect">
            <a:avLst/>
          </a:prstGeom>
          <a:ln w="12700">
            <a:miter lim="400000"/>
          </a:ln>
        </p:spPr>
      </p:pic>
      <p:sp>
        <p:nvSpPr>
          <p:cNvPr id="596" name="TextBox 42"/>
          <p:cNvSpPr txBox="1"/>
          <p:nvPr/>
        </p:nvSpPr>
        <p:spPr>
          <a:xfrm>
            <a:off x="12942547" y="8322056"/>
            <a:ext cx="4175808" cy="929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>
                <a:solidFill>
                  <a:srgbClr val="404040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Key point description and more detail to go here.</a:t>
            </a:r>
          </a:p>
        </p:txBody>
      </p:sp>
      <p:sp>
        <p:nvSpPr>
          <p:cNvPr id="597" name="TextBox 42"/>
          <p:cNvSpPr txBox="1"/>
          <p:nvPr/>
        </p:nvSpPr>
        <p:spPr>
          <a:xfrm>
            <a:off x="18632146" y="7158273"/>
            <a:ext cx="4175808" cy="70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400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Key point title</a:t>
            </a:r>
          </a:p>
        </p:txBody>
      </p:sp>
      <p:pic>
        <p:nvPicPr>
          <p:cNvPr id="598" name="Graphic 50" descr="Graphic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05008" y="5388512"/>
            <a:ext cx="630084" cy="1120147"/>
          </a:xfrm>
          <a:prstGeom prst="rect">
            <a:avLst/>
          </a:prstGeom>
          <a:ln w="12700">
            <a:miter lim="400000"/>
          </a:ln>
        </p:spPr>
      </p:pic>
      <p:sp>
        <p:nvSpPr>
          <p:cNvPr id="599" name="TextBox 42"/>
          <p:cNvSpPr txBox="1"/>
          <p:nvPr/>
        </p:nvSpPr>
        <p:spPr>
          <a:xfrm>
            <a:off x="18632146" y="8322056"/>
            <a:ext cx="4175808" cy="929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>
                <a:solidFill>
                  <a:srgbClr val="404040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Key point description and more detail to go here.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TextBox 45"/>
          <p:cNvSpPr txBox="1"/>
          <p:nvPr/>
        </p:nvSpPr>
        <p:spPr>
          <a:xfrm>
            <a:off x="4260850" y="1456360"/>
            <a:ext cx="1584960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Timeline</a:t>
            </a:r>
          </a:p>
        </p:txBody>
      </p:sp>
      <p:sp>
        <p:nvSpPr>
          <p:cNvPr id="602" name="Rectangle 16"/>
          <p:cNvSpPr/>
          <p:nvPr/>
        </p:nvSpPr>
        <p:spPr>
          <a:xfrm>
            <a:off x="11698723" y="3266695"/>
            <a:ext cx="965226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0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grpSp>
        <p:nvGrpSpPr>
          <p:cNvPr id="613" name="Group 53"/>
          <p:cNvGrpSpPr/>
          <p:nvPr/>
        </p:nvGrpSpPr>
        <p:grpSpPr>
          <a:xfrm>
            <a:off x="1826168" y="7967059"/>
            <a:ext cx="18744691" cy="1733612"/>
            <a:chOff x="0" y="-1"/>
            <a:chExt cx="18744689" cy="1733611"/>
          </a:xfrm>
        </p:grpSpPr>
        <p:sp>
          <p:nvSpPr>
            <p:cNvPr id="604" name="Rectangle 58"/>
            <p:cNvSpPr/>
            <p:nvPr/>
          </p:nvSpPr>
          <p:spPr>
            <a:xfrm>
              <a:off x="412869" y="245709"/>
              <a:ext cx="17362438" cy="119020"/>
            </a:xfrm>
            <a:prstGeom prst="rect">
              <a:avLst/>
            </a:prstGeom>
            <a:solidFill>
              <a:srgbClr val="271E3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7100"/>
              </a:pPr>
              <a:endParaRPr/>
            </a:p>
          </p:txBody>
        </p:sp>
        <p:sp>
          <p:nvSpPr>
            <p:cNvPr id="605" name="Oval 59"/>
            <p:cNvSpPr/>
            <p:nvPr/>
          </p:nvSpPr>
          <p:spPr>
            <a:xfrm>
              <a:off x="182760" y="-2"/>
              <a:ext cx="548359" cy="548359"/>
            </a:xfrm>
            <a:prstGeom prst="ellipse">
              <a:avLst/>
            </a:prstGeom>
            <a:solidFill>
              <a:srgbClr val="271E3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7100"/>
              </a:pPr>
              <a:endParaRPr/>
            </a:p>
          </p:txBody>
        </p:sp>
        <p:sp>
          <p:nvSpPr>
            <p:cNvPr id="606" name="Oval 60"/>
            <p:cNvSpPr/>
            <p:nvPr/>
          </p:nvSpPr>
          <p:spPr>
            <a:xfrm>
              <a:off x="5940860" y="-2"/>
              <a:ext cx="548359" cy="548359"/>
            </a:xfrm>
            <a:prstGeom prst="ellipse">
              <a:avLst/>
            </a:prstGeom>
            <a:solidFill>
              <a:srgbClr val="271E3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7100"/>
              </a:pPr>
              <a:endParaRPr/>
            </a:p>
          </p:txBody>
        </p:sp>
        <p:sp>
          <p:nvSpPr>
            <p:cNvPr id="607" name="Oval 61"/>
            <p:cNvSpPr/>
            <p:nvPr/>
          </p:nvSpPr>
          <p:spPr>
            <a:xfrm>
              <a:off x="11698960" y="-2"/>
              <a:ext cx="548359" cy="548359"/>
            </a:xfrm>
            <a:prstGeom prst="ellipse">
              <a:avLst/>
            </a:prstGeom>
            <a:solidFill>
              <a:srgbClr val="271E3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7100"/>
              </a:pPr>
              <a:endParaRPr/>
            </a:p>
          </p:txBody>
        </p:sp>
        <p:sp>
          <p:nvSpPr>
            <p:cNvPr id="608" name="Oval 62"/>
            <p:cNvSpPr/>
            <p:nvPr/>
          </p:nvSpPr>
          <p:spPr>
            <a:xfrm>
              <a:off x="17457060" y="-2"/>
              <a:ext cx="548359" cy="548359"/>
            </a:xfrm>
            <a:prstGeom prst="ellipse">
              <a:avLst/>
            </a:prstGeom>
            <a:solidFill>
              <a:srgbClr val="271E3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 sz="7100"/>
              </a:pPr>
              <a:endParaRPr/>
            </a:p>
          </p:txBody>
        </p:sp>
        <p:sp>
          <p:nvSpPr>
            <p:cNvPr id="609" name="TextBox 63"/>
            <p:cNvSpPr txBox="1"/>
            <p:nvPr/>
          </p:nvSpPr>
          <p:spPr>
            <a:xfrm>
              <a:off x="0" y="537274"/>
              <a:ext cx="1197899" cy="11963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7100">
                  <a:solidFill>
                    <a:schemeClr val="accent1"/>
                  </a:solidFill>
                </a:defRPr>
              </a:lvl1pPr>
            </a:lstStyle>
            <a:p>
              <a:r>
                <a:t>Q1</a:t>
              </a:r>
            </a:p>
          </p:txBody>
        </p:sp>
        <p:sp>
          <p:nvSpPr>
            <p:cNvPr id="610" name="TextBox 64"/>
            <p:cNvSpPr txBox="1"/>
            <p:nvPr/>
          </p:nvSpPr>
          <p:spPr>
            <a:xfrm>
              <a:off x="5729074" y="537274"/>
              <a:ext cx="1379140" cy="11963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7100">
                  <a:solidFill>
                    <a:schemeClr val="accent1"/>
                  </a:solidFill>
                </a:defRPr>
              </a:lvl1pPr>
            </a:lstStyle>
            <a:p>
              <a:r>
                <a:t>Q2</a:t>
              </a:r>
            </a:p>
          </p:txBody>
        </p:sp>
        <p:sp>
          <p:nvSpPr>
            <p:cNvPr id="611" name="TextBox 65"/>
            <p:cNvSpPr txBox="1"/>
            <p:nvPr/>
          </p:nvSpPr>
          <p:spPr>
            <a:xfrm>
              <a:off x="11512713" y="537274"/>
              <a:ext cx="1377337" cy="11963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7100">
                  <a:solidFill>
                    <a:schemeClr val="accent1"/>
                  </a:solidFill>
                </a:defRPr>
              </a:lvl1pPr>
            </a:lstStyle>
            <a:p>
              <a:r>
                <a:t>Q3</a:t>
              </a:r>
            </a:p>
          </p:txBody>
        </p:sp>
        <p:sp>
          <p:nvSpPr>
            <p:cNvPr id="612" name="TextBox 66"/>
            <p:cNvSpPr txBox="1"/>
            <p:nvPr/>
          </p:nvSpPr>
          <p:spPr>
            <a:xfrm>
              <a:off x="17269068" y="537274"/>
              <a:ext cx="1475623" cy="11963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7100">
                  <a:solidFill>
                    <a:schemeClr val="accent1"/>
                  </a:solidFill>
                </a:defRPr>
              </a:lvl1pPr>
            </a:lstStyle>
            <a:p>
              <a:r>
                <a:t>Q4</a:t>
              </a:r>
            </a:p>
          </p:txBody>
        </p:sp>
      </p:grpSp>
      <p:sp>
        <p:nvSpPr>
          <p:cNvPr id="614" name="TextBox 54"/>
          <p:cNvSpPr txBox="1"/>
          <p:nvPr/>
        </p:nvSpPr>
        <p:spPr>
          <a:xfrm>
            <a:off x="1826167" y="5556036"/>
            <a:ext cx="3413994" cy="2072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</p:txBody>
      </p:sp>
      <p:sp>
        <p:nvSpPr>
          <p:cNvPr id="615" name="TextBox 55"/>
          <p:cNvSpPr txBox="1"/>
          <p:nvPr/>
        </p:nvSpPr>
        <p:spPr>
          <a:xfrm>
            <a:off x="7609802" y="5556036"/>
            <a:ext cx="3413996" cy="2072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</p:txBody>
      </p:sp>
      <p:sp>
        <p:nvSpPr>
          <p:cNvPr id="616" name="TextBox 56"/>
          <p:cNvSpPr txBox="1"/>
          <p:nvPr/>
        </p:nvSpPr>
        <p:spPr>
          <a:xfrm>
            <a:off x="13311595" y="5556043"/>
            <a:ext cx="3413996" cy="2072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</p:txBody>
      </p:sp>
      <p:sp>
        <p:nvSpPr>
          <p:cNvPr id="617" name="TextBox 57"/>
          <p:cNvSpPr txBox="1"/>
          <p:nvPr/>
        </p:nvSpPr>
        <p:spPr>
          <a:xfrm>
            <a:off x="19122513" y="5556036"/>
            <a:ext cx="3413997" cy="2072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b">
            <a:spAutoFit/>
          </a:bodyPr>
          <a:lstStyle/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  <a:p>
            <a:pPr marL="342729" indent="-342729">
              <a:buSzPct val="100000"/>
              <a:buFont typeface="Arial"/>
              <a:buChar char="•"/>
              <a:defRPr sz="1900">
                <a:solidFill>
                  <a:srgbClr val="271E3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Timeline item here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464" y="9367108"/>
            <a:ext cx="3812610" cy="381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010" y="3846645"/>
            <a:ext cx="5625002" cy="54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4" name="Picture 8" descr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464" y="6862987"/>
            <a:ext cx="6750000" cy="54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Picture 10" descr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7324" y="3846645"/>
            <a:ext cx="5192309" cy="54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Picture 14" descr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5010" y="6862987"/>
            <a:ext cx="6136366" cy="5400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Picture 16" descr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710941" y="8849573"/>
            <a:ext cx="1257593" cy="1257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Picture 18" descr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55673" y="8849573"/>
            <a:ext cx="1257593" cy="1257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Picture 20" descr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33306" y="8849573"/>
            <a:ext cx="1257594" cy="1257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0" name="Picture 22" descr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78038" y="8878568"/>
            <a:ext cx="1257593" cy="1257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1" name="Picture 24" descr="Picture 2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788577" y="8849573"/>
            <a:ext cx="1257593" cy="12575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Picture 26" descr="Picture 2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866213" y="8849573"/>
            <a:ext cx="1257593" cy="1257593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TextBox 46"/>
          <p:cNvSpPr txBox="1"/>
          <p:nvPr/>
        </p:nvSpPr>
        <p:spPr>
          <a:xfrm>
            <a:off x="2218464" y="1623067"/>
            <a:ext cx="11679657" cy="622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Copy and paste these individual graphics into your own slides.</a:t>
            </a:r>
          </a:p>
        </p:txBody>
      </p:sp>
      <p:pic>
        <p:nvPicPr>
          <p:cNvPr id="315" name="Hub Light@500px.png" descr="Hub Light@500px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95010" y="5354816"/>
            <a:ext cx="4404034" cy="546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6" name="Orders Light@500px.png" descr="Orders Light@500px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97324" y="5354816"/>
            <a:ext cx="5572452" cy="546102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1287CD8D-93EF-5448-8C1A-A35B1D2A665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3849" y="8089486"/>
            <a:ext cx="2844000" cy="2844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9" name="Group 66"/>
          <p:cNvSpPr/>
          <p:nvPr/>
        </p:nvSpPr>
        <p:spPr>
          <a:xfrm>
            <a:off x="1549509" y="8474226"/>
            <a:ext cx="1958938" cy="1958939"/>
          </a:xfrm>
          <a:prstGeom prst="roundRect">
            <a:avLst>
              <a:gd name="adj" fmla="val 16667"/>
            </a:avLst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20" name="Group 76"/>
          <p:cNvSpPr/>
          <p:nvPr/>
        </p:nvSpPr>
        <p:spPr>
          <a:xfrm>
            <a:off x="1524975" y="5264048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CB2B9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21" name="Subtitle 2"/>
          <p:cNvSpPr txBox="1"/>
          <p:nvPr/>
        </p:nvSpPr>
        <p:spPr>
          <a:xfrm>
            <a:off x="4010047" y="5645241"/>
            <a:ext cx="8522605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622" name="Rectangle 86"/>
          <p:cNvSpPr txBox="1"/>
          <p:nvPr/>
        </p:nvSpPr>
        <p:spPr>
          <a:xfrm>
            <a:off x="4125797" y="5125911"/>
            <a:ext cx="4947064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623" name="Subtitle 2"/>
          <p:cNvSpPr txBox="1"/>
          <p:nvPr/>
        </p:nvSpPr>
        <p:spPr>
          <a:xfrm>
            <a:off x="4010049" y="8917857"/>
            <a:ext cx="8546015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624" name="Rectangle 89"/>
          <p:cNvSpPr txBox="1"/>
          <p:nvPr/>
        </p:nvSpPr>
        <p:spPr>
          <a:xfrm>
            <a:off x="4125797" y="8390059"/>
            <a:ext cx="4947064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pic>
        <p:nvPicPr>
          <p:cNvPr id="625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626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27" name="TextBox 45"/>
          <p:cNvSpPr txBox="1"/>
          <p:nvPr/>
        </p:nvSpPr>
        <p:spPr>
          <a:xfrm>
            <a:off x="1311397" y="1092140"/>
            <a:ext cx="10754539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Top Case Studies</a:t>
            </a:r>
          </a:p>
        </p:txBody>
      </p:sp>
      <p:sp>
        <p:nvSpPr>
          <p:cNvPr id="628" name="TextBox 52"/>
          <p:cNvSpPr txBox="1"/>
          <p:nvPr/>
        </p:nvSpPr>
        <p:spPr>
          <a:xfrm>
            <a:off x="1427922" y="219609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629" name="Rectangle 16"/>
          <p:cNvSpPr/>
          <p:nvPr/>
        </p:nvSpPr>
        <p:spPr>
          <a:xfrm>
            <a:off x="1462445" y="2902474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30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631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4188" y="5722720"/>
            <a:ext cx="780508" cy="1041595"/>
          </a:xfrm>
          <a:prstGeom prst="rect">
            <a:avLst/>
          </a:prstGeom>
          <a:ln w="12700">
            <a:miter lim="400000"/>
          </a:ln>
        </p:spPr>
      </p:pic>
      <p:pic>
        <p:nvPicPr>
          <p:cNvPr id="632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7156" y="8993661"/>
            <a:ext cx="920056" cy="9200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" name="Picture Placeholder 8" descr="Picture Placeholder 8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635" name="Picture Placeholder 8" descr="Picture Placeholder 8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36" name="TextBox 45"/>
          <p:cNvSpPr txBox="1"/>
          <p:nvPr/>
        </p:nvSpPr>
        <p:spPr>
          <a:xfrm>
            <a:off x="12385798" y="1092140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Top Case Studies</a:t>
            </a:r>
          </a:p>
        </p:txBody>
      </p:sp>
      <p:sp>
        <p:nvSpPr>
          <p:cNvPr id="637" name="TextBox 52"/>
          <p:cNvSpPr txBox="1"/>
          <p:nvPr/>
        </p:nvSpPr>
        <p:spPr>
          <a:xfrm>
            <a:off x="12502322" y="219609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638" name="Rectangle 16"/>
          <p:cNvSpPr/>
          <p:nvPr/>
        </p:nvSpPr>
        <p:spPr>
          <a:xfrm>
            <a:off x="12536844" y="2902474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39" name="Group 66"/>
          <p:cNvSpPr/>
          <p:nvPr/>
        </p:nvSpPr>
        <p:spPr>
          <a:xfrm>
            <a:off x="12522310" y="8474226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65DC7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40" name="Group 76"/>
          <p:cNvSpPr/>
          <p:nvPr/>
        </p:nvSpPr>
        <p:spPr>
          <a:xfrm>
            <a:off x="12497775" y="5264048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4EC4B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41" name="Subtitle 2"/>
          <p:cNvSpPr txBox="1"/>
          <p:nvPr/>
        </p:nvSpPr>
        <p:spPr>
          <a:xfrm>
            <a:off x="14982848" y="5645241"/>
            <a:ext cx="8522604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642" name="Rectangle 86"/>
          <p:cNvSpPr txBox="1"/>
          <p:nvPr/>
        </p:nvSpPr>
        <p:spPr>
          <a:xfrm>
            <a:off x="15098596" y="5125911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64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644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0297" y="5853476"/>
            <a:ext cx="1002960" cy="780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645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75765" y="9152700"/>
            <a:ext cx="1002960" cy="601995"/>
          </a:xfrm>
          <a:prstGeom prst="rect">
            <a:avLst/>
          </a:prstGeom>
          <a:ln w="12700">
            <a:miter lim="400000"/>
          </a:ln>
        </p:spPr>
      </p:pic>
      <p:sp>
        <p:nvSpPr>
          <p:cNvPr id="646" name="Subtitle 2"/>
          <p:cNvSpPr txBox="1"/>
          <p:nvPr/>
        </p:nvSpPr>
        <p:spPr>
          <a:xfrm>
            <a:off x="14982848" y="8917857"/>
            <a:ext cx="8546015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647" name="Rectangle 89"/>
          <p:cNvSpPr txBox="1"/>
          <p:nvPr/>
        </p:nvSpPr>
        <p:spPr>
          <a:xfrm>
            <a:off x="15098596" y="8390059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Four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roup 26"/>
          <p:cNvSpPr/>
          <p:nvPr/>
        </p:nvSpPr>
        <p:spPr>
          <a:xfrm>
            <a:off x="13555442" y="4197124"/>
            <a:ext cx="1958939" cy="1958940"/>
          </a:xfrm>
          <a:prstGeom prst="roundRect">
            <a:avLst>
              <a:gd name="adj" fmla="val 16667"/>
            </a:avLst>
          </a:prstGeom>
          <a:solidFill>
            <a:srgbClr val="2CA7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2CA7E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50" name="Subtitle 2"/>
          <p:cNvSpPr txBox="1"/>
          <p:nvPr/>
        </p:nvSpPr>
        <p:spPr>
          <a:xfrm>
            <a:off x="13242517" y="7471378"/>
            <a:ext cx="9279799" cy="3948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/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Refers to a good or service being offered by a company. Ideally, a product should meet a certain consumer demand, or it should be so compelling that.</a:t>
            </a: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400"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Service being offered by a company. Ideally, a product should meet a certain consumer demand, or it should be so compelling that consumers believe they need it.</a:t>
            </a:r>
          </a:p>
        </p:txBody>
      </p:sp>
      <p:sp>
        <p:nvSpPr>
          <p:cNvPr id="651" name="Rectangle 40"/>
          <p:cNvSpPr txBox="1"/>
          <p:nvPr/>
        </p:nvSpPr>
        <p:spPr>
          <a:xfrm>
            <a:off x="13332863" y="6825046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652" name="Group 41"/>
          <p:cNvSpPr/>
          <p:nvPr/>
        </p:nvSpPr>
        <p:spPr>
          <a:xfrm>
            <a:off x="16346391" y="4214081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CB2B9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53" name="Group 44"/>
          <p:cNvSpPr/>
          <p:nvPr/>
        </p:nvSpPr>
        <p:spPr>
          <a:xfrm>
            <a:off x="19137340" y="4214081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654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xfrm>
            <a:off x="0" y="3960714"/>
            <a:ext cx="12378615" cy="7766878"/>
          </a:xfrm>
          <a:prstGeom prst="rect">
            <a:avLst/>
          </a:prstGeom>
        </p:spPr>
      </p:pic>
      <p:sp>
        <p:nvSpPr>
          <p:cNvPr id="655" name="TextBox 45"/>
          <p:cNvSpPr txBox="1"/>
          <p:nvPr/>
        </p:nvSpPr>
        <p:spPr>
          <a:xfrm>
            <a:off x="4359345" y="1456360"/>
            <a:ext cx="15906314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Simple Software Solutions</a:t>
            </a:r>
          </a:p>
        </p:txBody>
      </p:sp>
      <p:sp>
        <p:nvSpPr>
          <p:cNvPr id="656" name="TextBox 52"/>
          <p:cNvSpPr txBox="1"/>
          <p:nvPr/>
        </p:nvSpPr>
        <p:spPr>
          <a:xfrm>
            <a:off x="6471894" y="2560316"/>
            <a:ext cx="11681213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657" name="Rectangle 16"/>
          <p:cNvSpPr/>
          <p:nvPr/>
        </p:nvSpPr>
        <p:spPr>
          <a:xfrm>
            <a:off x="11823833" y="3266695"/>
            <a:ext cx="968682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58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65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9482" y="4720006"/>
            <a:ext cx="861496" cy="947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66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1844" y="4773917"/>
            <a:ext cx="1208032" cy="805356"/>
          </a:xfrm>
          <a:prstGeom prst="rect">
            <a:avLst/>
          </a:prstGeom>
          <a:ln w="12700">
            <a:miter lim="400000"/>
          </a:ln>
        </p:spPr>
      </p:pic>
      <p:pic>
        <p:nvPicPr>
          <p:cNvPr id="66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12795" y="4773917"/>
            <a:ext cx="1208029" cy="8053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Subtitle 2"/>
          <p:cNvSpPr txBox="1"/>
          <p:nvPr/>
        </p:nvSpPr>
        <p:spPr>
          <a:xfrm>
            <a:off x="1580703" y="4510528"/>
            <a:ext cx="10126510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demand.</a:t>
            </a:r>
          </a:p>
        </p:txBody>
      </p:sp>
      <p:pic>
        <p:nvPicPr>
          <p:cNvPr id="664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665" name="Picture Placeholder 4" descr="Picture Placeholder 4"/>
          <p:cNvPicPr>
            <a:picLocks noGrp="1" noChangeAspect="1"/>
          </p:cNvPicPr>
          <p:nvPr>
            <p:ph type="pic" idx="14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666" name="TextBox 45"/>
          <p:cNvSpPr txBox="1"/>
          <p:nvPr/>
        </p:nvSpPr>
        <p:spPr>
          <a:xfrm>
            <a:off x="1534581" y="1092140"/>
            <a:ext cx="1075454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Cloud Services</a:t>
            </a:r>
          </a:p>
        </p:txBody>
      </p:sp>
      <p:sp>
        <p:nvSpPr>
          <p:cNvPr id="667" name="TextBox 52"/>
          <p:cNvSpPr txBox="1"/>
          <p:nvPr/>
        </p:nvSpPr>
        <p:spPr>
          <a:xfrm>
            <a:off x="1651107" y="219609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668" name="Rectangle 16"/>
          <p:cNvSpPr/>
          <p:nvPr/>
        </p:nvSpPr>
        <p:spPr>
          <a:xfrm>
            <a:off x="1685630" y="2902474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69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Subtitle 2"/>
          <p:cNvSpPr txBox="1"/>
          <p:nvPr/>
        </p:nvSpPr>
        <p:spPr>
          <a:xfrm>
            <a:off x="11907732" y="7919039"/>
            <a:ext cx="11244879" cy="3948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/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Refers to a good or service being offered by a company. Ideally, a product should meet a certain consumer demand, or it should be so compelling that.</a:t>
            </a: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400"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Service being offered by a company. Ideally, a product should meet a certain consumer demand, or it should be so compelling that consumers believe they need it.</a:t>
            </a:r>
          </a:p>
        </p:txBody>
      </p:sp>
      <p:sp>
        <p:nvSpPr>
          <p:cNvPr id="672" name="Rectangle 40"/>
          <p:cNvSpPr txBox="1"/>
          <p:nvPr/>
        </p:nvSpPr>
        <p:spPr>
          <a:xfrm>
            <a:off x="12023479" y="7272708"/>
            <a:ext cx="494706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pic>
        <p:nvPicPr>
          <p:cNvPr id="673" name="Picture 37" descr="Picture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080" y="252293"/>
            <a:ext cx="7725468" cy="12137733"/>
          </a:xfrm>
          <a:prstGeom prst="rect">
            <a:avLst/>
          </a:prstGeom>
          <a:ln w="12700">
            <a:miter lim="400000"/>
          </a:ln>
        </p:spPr>
      </p:pic>
      <p:pic>
        <p:nvPicPr>
          <p:cNvPr id="674" name="Picture Placeholder 3" descr="Picture Placeholder 3"/>
          <p:cNvPicPr>
            <a:picLocks noGrp="1" noChangeAspect="1"/>
          </p:cNvPicPr>
          <p:nvPr>
            <p:ph type="pic" idx="13"/>
          </p:nvPr>
        </p:nvPicPr>
        <p:blipFill>
          <a:blip r:embed="rId3"/>
          <a:stretch>
            <a:fillRect/>
          </a:stretch>
        </p:blipFill>
        <p:spPr>
          <a:xfrm>
            <a:off x="1720281" y="2126339"/>
            <a:ext cx="4719014" cy="8282066"/>
          </a:xfrm>
          <a:prstGeom prst="rect">
            <a:avLst/>
          </a:prstGeom>
        </p:spPr>
      </p:pic>
      <p:pic>
        <p:nvPicPr>
          <p:cNvPr id="675" name="Picture 53" descr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667" y="252293"/>
            <a:ext cx="7725469" cy="12137733"/>
          </a:xfrm>
          <a:prstGeom prst="rect">
            <a:avLst/>
          </a:prstGeom>
          <a:ln w="12700">
            <a:miter lim="400000"/>
          </a:ln>
        </p:spPr>
      </p:pic>
      <p:pic>
        <p:nvPicPr>
          <p:cNvPr id="676" name="Picture Placeholder 6" descr="Picture Placeholder 6"/>
          <p:cNvPicPr>
            <a:picLocks noGrp="1" noChangeAspect="1"/>
          </p:cNvPicPr>
          <p:nvPr>
            <p:ph type="pic" idx="14"/>
          </p:nvPr>
        </p:nvPicPr>
        <p:blipFill>
          <a:blip r:embed="rId3"/>
          <a:stretch>
            <a:fillRect/>
          </a:stretch>
        </p:blipFill>
        <p:spPr>
          <a:xfrm>
            <a:off x="5295870" y="2126339"/>
            <a:ext cx="4719016" cy="8282066"/>
          </a:xfrm>
          <a:prstGeom prst="rect">
            <a:avLst/>
          </a:prstGeom>
        </p:spPr>
      </p:pic>
      <p:sp>
        <p:nvSpPr>
          <p:cNvPr id="677" name="TextBox 45"/>
          <p:cNvSpPr txBox="1"/>
          <p:nvPr/>
        </p:nvSpPr>
        <p:spPr>
          <a:xfrm>
            <a:off x="11796158" y="1099385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Cloud Services</a:t>
            </a:r>
          </a:p>
        </p:txBody>
      </p:sp>
      <p:sp>
        <p:nvSpPr>
          <p:cNvPr id="678" name="TextBox 52"/>
          <p:cNvSpPr txBox="1"/>
          <p:nvPr/>
        </p:nvSpPr>
        <p:spPr>
          <a:xfrm>
            <a:off x="11912682" y="2203342"/>
            <a:ext cx="8545689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 </a:t>
            </a:r>
            <a:r>
              <a:rPr dirty="0"/>
              <a:t>LIMITED</a:t>
            </a:r>
          </a:p>
        </p:txBody>
      </p:sp>
      <p:sp>
        <p:nvSpPr>
          <p:cNvPr id="679" name="Rectangle 16"/>
          <p:cNvSpPr/>
          <p:nvPr/>
        </p:nvSpPr>
        <p:spPr>
          <a:xfrm>
            <a:off x="11947204" y="2909722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80" name="Group 26"/>
          <p:cNvSpPr/>
          <p:nvPr/>
        </p:nvSpPr>
        <p:spPr>
          <a:xfrm>
            <a:off x="11955705" y="3595994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2CA7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2CA7EE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81" name="Group 41"/>
          <p:cNvSpPr/>
          <p:nvPr/>
        </p:nvSpPr>
        <p:spPr>
          <a:xfrm>
            <a:off x="14746653" y="3612950"/>
            <a:ext cx="1958939" cy="1958938"/>
          </a:xfrm>
          <a:prstGeom prst="roundRect">
            <a:avLst>
              <a:gd name="adj" fmla="val 16667"/>
            </a:avLst>
          </a:prstGeom>
          <a:solidFill>
            <a:srgbClr val="CB2B9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82" name="Group 44"/>
          <p:cNvSpPr/>
          <p:nvPr/>
        </p:nvSpPr>
        <p:spPr>
          <a:xfrm>
            <a:off x="17537602" y="3612950"/>
            <a:ext cx="1958940" cy="1958938"/>
          </a:xfrm>
          <a:prstGeom prst="roundRect">
            <a:avLst>
              <a:gd name="adj" fmla="val 16667"/>
            </a:avLst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83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68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5456" y="4122699"/>
            <a:ext cx="939438" cy="93944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04605" y="4110682"/>
            <a:ext cx="843037" cy="96347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6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86799" y="4083891"/>
            <a:ext cx="1271315" cy="10170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TextBox 17"/>
          <p:cNvSpPr txBox="1"/>
          <p:nvPr/>
        </p:nvSpPr>
        <p:spPr>
          <a:xfrm>
            <a:off x="809339" y="4042416"/>
            <a:ext cx="6298960" cy="1082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Price, quote and contract deals in minutes, increasing revenue, efficiency and providing a seamless handover to your operations team.</a:t>
            </a:r>
          </a:p>
        </p:txBody>
      </p:sp>
      <p:sp>
        <p:nvSpPr>
          <p:cNvPr id="689" name="TextBox 18"/>
          <p:cNvSpPr txBox="1"/>
          <p:nvPr/>
        </p:nvSpPr>
        <p:spPr>
          <a:xfrm>
            <a:off x="809339" y="7320205"/>
            <a:ext cx="6298960" cy="1082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Remove manual effort, eliminate errors and reduce processing time through the automation of supplier provisioning and delivery.</a:t>
            </a:r>
          </a:p>
        </p:txBody>
      </p:sp>
      <p:sp>
        <p:nvSpPr>
          <p:cNvPr id="690" name="TextBox 19"/>
          <p:cNvSpPr txBox="1"/>
          <p:nvPr/>
        </p:nvSpPr>
        <p:spPr>
          <a:xfrm>
            <a:off x="17262997" y="10575304"/>
            <a:ext cx="6298957" cy="1082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Empower resellers, partners and customers to self serve with 24/7 portals, apps and apis saving you time and money without compromising service</a:t>
            </a:r>
          </a:p>
        </p:txBody>
      </p:sp>
      <p:sp>
        <p:nvSpPr>
          <p:cNvPr id="691" name="TextBox 20"/>
          <p:cNvSpPr txBox="1"/>
          <p:nvPr/>
        </p:nvSpPr>
        <p:spPr>
          <a:xfrm>
            <a:off x="17262997" y="4042416"/>
            <a:ext cx="6298957" cy="751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Real time view of all orders for realistic forecasting and order management, creating efficiency and savings.</a:t>
            </a:r>
          </a:p>
        </p:txBody>
      </p:sp>
      <p:sp>
        <p:nvSpPr>
          <p:cNvPr id="692" name="TextBox 21"/>
          <p:cNvSpPr txBox="1"/>
          <p:nvPr/>
        </p:nvSpPr>
        <p:spPr>
          <a:xfrm>
            <a:off x="17262997" y="7320205"/>
            <a:ext cx="6298957" cy="1412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r"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powerful, flexible and scalable billing engine designed to give your billing team peace of mind that all bill runs are quick and accurate, margins are maximised and revenue is reconciled</a:t>
            </a:r>
          </a:p>
        </p:txBody>
      </p:sp>
      <p:sp>
        <p:nvSpPr>
          <p:cNvPr id="693" name="TextBox 22"/>
          <p:cNvSpPr txBox="1"/>
          <p:nvPr/>
        </p:nvSpPr>
        <p:spPr>
          <a:xfrm>
            <a:off x="809339" y="10575303"/>
            <a:ext cx="6298960" cy="1412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19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Deliver customer satisfaction by closing more support tickets in less time using integrated knowledge bases, automated triaging, self-service diagnostics and chat bots, underpinned with AI and machine learning.</a:t>
            </a:r>
          </a:p>
        </p:txBody>
      </p:sp>
      <p:pic>
        <p:nvPicPr>
          <p:cNvPr id="694" name="Picture 24" descr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1243" y="1598490"/>
            <a:ext cx="9788810" cy="340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69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747" y="2689720"/>
            <a:ext cx="22569716" cy="85497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50" descr="Picture 50"/>
          <p:cNvPicPr>
            <a:picLocks noChangeAspect="1"/>
          </p:cNvPicPr>
          <p:nvPr/>
        </p:nvPicPr>
        <p:blipFill>
          <a:blip r:embed="rId2"/>
          <a:srcRect l="4792" t="12636" r="6085" b="14421"/>
          <a:stretch>
            <a:fillRect/>
          </a:stretch>
        </p:blipFill>
        <p:spPr>
          <a:xfrm>
            <a:off x="5113067" y="3564101"/>
            <a:ext cx="14145177" cy="9010403"/>
          </a:xfrm>
          <a:prstGeom prst="rect">
            <a:avLst/>
          </a:prstGeom>
          <a:ln w="12700">
            <a:miter lim="400000"/>
          </a:ln>
        </p:spPr>
      </p:pic>
      <p:sp>
        <p:nvSpPr>
          <p:cNvPr id="698" name="Group 63"/>
          <p:cNvSpPr/>
          <p:nvPr/>
        </p:nvSpPr>
        <p:spPr>
          <a:xfrm>
            <a:off x="2135727" y="4239771"/>
            <a:ext cx="2444234" cy="2444235"/>
          </a:xfrm>
          <a:prstGeom prst="roundRect">
            <a:avLst>
              <a:gd name="adj" fmla="val 16667"/>
            </a:avLst>
          </a:prstGeom>
          <a:solidFill>
            <a:srgbClr val="FDFF95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699" name="TextBox 82"/>
          <p:cNvSpPr txBox="1"/>
          <p:nvPr/>
        </p:nvSpPr>
        <p:spPr>
          <a:xfrm>
            <a:off x="2225616" y="6993990"/>
            <a:ext cx="226445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700" name="Subtitle 2"/>
          <p:cNvSpPr txBox="1"/>
          <p:nvPr/>
        </p:nvSpPr>
        <p:spPr>
          <a:xfrm>
            <a:off x="1467272" y="7640322"/>
            <a:ext cx="3781147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701" name="Group 73"/>
          <p:cNvSpPr/>
          <p:nvPr/>
        </p:nvSpPr>
        <p:spPr>
          <a:xfrm>
            <a:off x="19796174" y="4239771"/>
            <a:ext cx="2444236" cy="2444235"/>
          </a:xfrm>
          <a:prstGeom prst="roundRect">
            <a:avLst>
              <a:gd name="adj" fmla="val 16667"/>
            </a:avLst>
          </a:prstGeom>
          <a:solidFill>
            <a:srgbClr val="65DC7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702" name="TextBox 85"/>
          <p:cNvSpPr txBox="1"/>
          <p:nvPr/>
        </p:nvSpPr>
        <p:spPr>
          <a:xfrm>
            <a:off x="20009181" y="6993990"/>
            <a:ext cx="2018216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Four</a:t>
            </a:r>
          </a:p>
        </p:txBody>
      </p:sp>
      <p:sp>
        <p:nvSpPr>
          <p:cNvPr id="703" name="Subtitle 2"/>
          <p:cNvSpPr txBox="1"/>
          <p:nvPr/>
        </p:nvSpPr>
        <p:spPr>
          <a:xfrm>
            <a:off x="19127719" y="7640322"/>
            <a:ext cx="3781146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pic>
        <p:nvPicPr>
          <p:cNvPr id="704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3"/>
          <a:stretch>
            <a:fillRect/>
          </a:stretch>
        </p:blipFill>
        <p:spPr>
          <a:xfrm>
            <a:off x="6984109" y="4297991"/>
            <a:ext cx="10502455" cy="6565736"/>
          </a:xfrm>
          <a:prstGeom prst="rect">
            <a:avLst/>
          </a:prstGeom>
        </p:spPr>
      </p:pic>
      <p:sp>
        <p:nvSpPr>
          <p:cNvPr id="705" name="TextBox 45"/>
          <p:cNvSpPr txBox="1"/>
          <p:nvPr/>
        </p:nvSpPr>
        <p:spPr>
          <a:xfrm>
            <a:off x="4579956" y="1456360"/>
            <a:ext cx="14678288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Simple Software Solutions</a:t>
            </a:r>
          </a:p>
        </p:txBody>
      </p:sp>
      <p:sp>
        <p:nvSpPr>
          <p:cNvPr id="706" name="TextBox 52"/>
          <p:cNvSpPr txBox="1"/>
          <p:nvPr/>
        </p:nvSpPr>
        <p:spPr>
          <a:xfrm>
            <a:off x="6529409" y="2560316"/>
            <a:ext cx="10779381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/>
              <a:t>A</a:t>
            </a:r>
            <a:r>
              <a:rPr lang="en-GB" dirty="0"/>
              <a:t>FFINITY</a:t>
            </a:r>
            <a:r>
              <a:rPr dirty="0"/>
              <a:t> LIMITED</a:t>
            </a:r>
          </a:p>
        </p:txBody>
      </p:sp>
      <p:sp>
        <p:nvSpPr>
          <p:cNvPr id="707" name="Rectangle 16"/>
          <p:cNvSpPr/>
          <p:nvPr/>
        </p:nvSpPr>
        <p:spPr>
          <a:xfrm>
            <a:off x="11468158" y="3266695"/>
            <a:ext cx="89389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708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70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011" y="4803792"/>
            <a:ext cx="1151665" cy="13161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1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33235" y="4840547"/>
            <a:ext cx="970114" cy="12934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" name="Group 1104"/>
          <p:cNvGrpSpPr/>
          <p:nvPr/>
        </p:nvGrpSpPr>
        <p:grpSpPr>
          <a:xfrm>
            <a:off x="15124833" y="884373"/>
            <a:ext cx="7287560" cy="10795897"/>
            <a:chOff x="-1" y="-1"/>
            <a:chExt cx="7287558" cy="10795896"/>
          </a:xfrm>
        </p:grpSpPr>
        <p:grpSp>
          <p:nvGrpSpPr>
            <p:cNvPr id="714" name="Group 1102"/>
            <p:cNvGrpSpPr/>
            <p:nvPr/>
          </p:nvGrpSpPr>
          <p:grpSpPr>
            <a:xfrm>
              <a:off x="-2" y="-2"/>
              <a:ext cx="7287560" cy="10795897"/>
              <a:chOff x="0" y="0"/>
              <a:chExt cx="7287558" cy="10795896"/>
            </a:xfrm>
          </p:grpSpPr>
          <p:pic>
            <p:nvPicPr>
              <p:cNvPr id="712" name="Mini-iPad-B&amp;W-Mockup.png" descr="Mini-iPad-B&amp;W-Mockup.png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-1"/>
                <a:ext cx="7287559" cy="107958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713" name="Shape 1101"/>
              <p:cNvSpPr/>
              <p:nvPr/>
            </p:nvSpPr>
            <p:spPr>
              <a:xfrm>
                <a:off x="401431" y="1054686"/>
                <a:ext cx="6500121" cy="8629677"/>
              </a:xfrm>
              <a:prstGeom prst="rect">
                <a:avLst/>
              </a:prstGeom>
              <a:solidFill>
                <a:srgbClr val="606060"/>
              </a:solidFill>
              <a:ln w="25400" cap="flat">
                <a:solidFill>
                  <a:srgbClr val="000000">
                    <a:alpha val="0"/>
                  </a:srgbClr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583966">
                  <a:defRPr sz="3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Open Sans Regular"/>
                    <a:ea typeface="Open Sans Regular"/>
                    <a:cs typeface="Open Sans Regular"/>
                    <a:sym typeface="Open Sans Regular"/>
                  </a:defRPr>
                </a:pPr>
                <a:endParaRPr/>
              </a:p>
            </p:txBody>
          </p:sp>
        </p:grpSp>
        <p:pic>
          <p:nvPicPr>
            <p:cNvPr id="715" name="placeholder.png" descr="placeholder.png"/>
            <p:cNvPicPr>
              <a:picLocks noChangeAspect="1"/>
            </p:cNvPicPr>
            <p:nvPr/>
          </p:nvPicPr>
          <p:blipFill>
            <a:blip r:embed="rId3"/>
            <a:srcRect l="29020" r="29020"/>
            <a:stretch>
              <a:fillRect/>
            </a:stretch>
          </p:blipFill>
          <p:spPr>
            <a:xfrm>
              <a:off x="373336" y="1071766"/>
              <a:ext cx="6535991" cy="876077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17" name="Subtitle 2"/>
          <p:cNvSpPr txBox="1"/>
          <p:nvPr/>
        </p:nvSpPr>
        <p:spPr>
          <a:xfrm>
            <a:off x="1932458" y="7731524"/>
            <a:ext cx="11244878" cy="3948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/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Refers to a good or service being offered by a company. Ideally, a product should meet a certain consumer demand, or it should be so compelling that.</a:t>
            </a: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400"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 sz="2400">
              <a:solidFill>
                <a:srgbClr val="373545"/>
              </a:solidFill>
              <a:latin typeface="+mn-lt"/>
              <a:ea typeface="+mn-ea"/>
              <a:cs typeface="+mn-cs"/>
              <a:sym typeface="Helvetica"/>
            </a:endParaRP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Service being offered by a company. Ideally, a product should meet a certain consumer demand, or it should be so compelling that consumers believe they need it.</a:t>
            </a:r>
          </a:p>
        </p:txBody>
      </p:sp>
      <p:sp>
        <p:nvSpPr>
          <p:cNvPr id="718" name="Rectangle 28"/>
          <p:cNvSpPr txBox="1"/>
          <p:nvPr/>
        </p:nvSpPr>
        <p:spPr>
          <a:xfrm>
            <a:off x="2048206" y="7085193"/>
            <a:ext cx="494706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grpSp>
        <p:nvGrpSpPr>
          <p:cNvPr id="721" name="Group 30"/>
          <p:cNvGrpSpPr/>
          <p:nvPr/>
        </p:nvGrpSpPr>
        <p:grpSpPr>
          <a:xfrm>
            <a:off x="1932456" y="4356705"/>
            <a:ext cx="1958946" cy="1958944"/>
            <a:chOff x="0" y="0"/>
            <a:chExt cx="1958944" cy="1958942"/>
          </a:xfrm>
        </p:grpSpPr>
        <p:sp>
          <p:nvSpPr>
            <p:cNvPr id="719" name="Rounded Rectangle 55"/>
            <p:cNvSpPr/>
            <p:nvPr/>
          </p:nvSpPr>
          <p:spPr>
            <a:xfrm>
              <a:off x="-1" y="-1"/>
              <a:ext cx="1958945" cy="1958943"/>
            </a:xfrm>
            <a:prstGeom prst="roundRect">
              <a:avLst>
                <a:gd name="adj" fmla="val 16667"/>
              </a:avLst>
            </a:prstGeom>
            <a:solidFill>
              <a:srgbClr val="94DCD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/>
            </a:p>
          </p:txBody>
        </p:sp>
        <p:pic>
          <p:nvPicPr>
            <p:cNvPr id="720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984" y="521993"/>
              <a:ext cx="914973" cy="9149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722" name="Group 31"/>
          <p:cNvSpPr/>
          <p:nvPr/>
        </p:nvSpPr>
        <p:spPr>
          <a:xfrm>
            <a:off x="4723407" y="4373664"/>
            <a:ext cx="1958939" cy="1958939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grpSp>
        <p:nvGrpSpPr>
          <p:cNvPr id="725" name="Group 32"/>
          <p:cNvGrpSpPr/>
          <p:nvPr/>
        </p:nvGrpSpPr>
        <p:grpSpPr>
          <a:xfrm>
            <a:off x="7514352" y="4373659"/>
            <a:ext cx="1958945" cy="1958946"/>
            <a:chOff x="-1" y="-1"/>
            <a:chExt cx="1958944" cy="1958944"/>
          </a:xfrm>
        </p:grpSpPr>
        <p:sp>
          <p:nvSpPr>
            <p:cNvPr id="723" name="Rounded Rectangle 40"/>
            <p:cNvSpPr/>
            <p:nvPr/>
          </p:nvSpPr>
          <p:spPr>
            <a:xfrm>
              <a:off x="-2" y="-2"/>
              <a:ext cx="1958946" cy="1958946"/>
            </a:xfrm>
            <a:prstGeom prst="roundRect">
              <a:avLst>
                <a:gd name="adj" fmla="val 16667"/>
              </a:avLst>
            </a:prstGeom>
            <a:solidFill>
              <a:srgbClr val="4EC4B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Open Sans Regular"/>
                  <a:ea typeface="Open Sans Regular"/>
                  <a:cs typeface="Open Sans Regular"/>
                  <a:sym typeface="Open Sans Regular"/>
                </a:defRPr>
              </a:pPr>
              <a:endParaRPr/>
            </a:p>
          </p:txBody>
        </p:sp>
        <p:pic>
          <p:nvPicPr>
            <p:cNvPr id="724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0626" y="545094"/>
              <a:ext cx="1117689" cy="8941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726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6"/>
          <a:stretch>
            <a:fillRect/>
          </a:stretch>
        </p:blipFill>
        <p:spPr>
          <a:xfrm>
            <a:off x="15529883" y="1962810"/>
            <a:ext cx="6477454" cy="8728734"/>
          </a:xfrm>
          <a:prstGeom prst="rect">
            <a:avLst/>
          </a:prstGeom>
        </p:spPr>
      </p:pic>
      <p:sp>
        <p:nvSpPr>
          <p:cNvPr id="727" name="TextBox 45"/>
          <p:cNvSpPr txBox="1"/>
          <p:nvPr/>
        </p:nvSpPr>
        <p:spPr>
          <a:xfrm>
            <a:off x="1915558" y="1346140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Tablet Sample</a:t>
            </a:r>
          </a:p>
        </p:txBody>
      </p:sp>
      <p:sp>
        <p:nvSpPr>
          <p:cNvPr id="728" name="TextBox 52"/>
          <p:cNvSpPr txBox="1"/>
          <p:nvPr/>
        </p:nvSpPr>
        <p:spPr>
          <a:xfrm>
            <a:off x="2032082" y="245009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729" name="Rectangle 16"/>
          <p:cNvSpPr/>
          <p:nvPr/>
        </p:nvSpPr>
        <p:spPr>
          <a:xfrm>
            <a:off x="2066605" y="3156474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730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731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1495" y="4857958"/>
            <a:ext cx="742764" cy="9903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Rectangle 40"/>
          <p:cNvSpPr txBox="1"/>
          <p:nvPr/>
        </p:nvSpPr>
        <p:spPr>
          <a:xfrm>
            <a:off x="2737472" y="9722146"/>
            <a:ext cx="18902710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Product should meet a certain consumer demand, or it should be so compelling that consumers believe they need it. Ideally, a product should meet a certain consumer demand, or it should be so compelling that.</a:t>
            </a:r>
          </a:p>
        </p:txBody>
      </p:sp>
      <p:grpSp>
        <p:nvGrpSpPr>
          <p:cNvPr id="738" name="Group 34"/>
          <p:cNvGrpSpPr/>
          <p:nvPr/>
        </p:nvGrpSpPr>
        <p:grpSpPr>
          <a:xfrm>
            <a:off x="2553355" y="4945149"/>
            <a:ext cx="19270945" cy="3890618"/>
            <a:chOff x="0" y="0"/>
            <a:chExt cx="19270945" cy="3890616"/>
          </a:xfrm>
        </p:grpSpPr>
        <p:sp>
          <p:nvSpPr>
            <p:cNvPr id="734" name="Rounded Rectangle 35"/>
            <p:cNvSpPr/>
            <p:nvPr/>
          </p:nvSpPr>
          <p:spPr>
            <a:xfrm>
              <a:off x="-1" y="-1"/>
              <a:ext cx="3890614" cy="3890617"/>
            </a:xfrm>
            <a:prstGeom prst="roundRect">
              <a:avLst>
                <a:gd name="adj" fmla="val 7843"/>
              </a:avLst>
            </a:prstGeom>
            <a:solidFill>
              <a:srgbClr val="7C74B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735" name="Rounded Rectangle 36"/>
            <p:cNvSpPr/>
            <p:nvPr/>
          </p:nvSpPr>
          <p:spPr>
            <a:xfrm>
              <a:off x="5126776" y="-1"/>
              <a:ext cx="3890614" cy="3890617"/>
            </a:xfrm>
            <a:prstGeom prst="roundRect">
              <a:avLst>
                <a:gd name="adj" fmla="val 7843"/>
              </a:avLst>
            </a:prstGeom>
            <a:solidFill>
              <a:srgbClr val="635D9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736" name="Rounded Rectangle 37"/>
            <p:cNvSpPr/>
            <p:nvPr/>
          </p:nvSpPr>
          <p:spPr>
            <a:xfrm>
              <a:off x="10253553" y="-1"/>
              <a:ext cx="3890615" cy="3890617"/>
            </a:xfrm>
            <a:prstGeom prst="roundRect">
              <a:avLst>
                <a:gd name="adj" fmla="val 7843"/>
              </a:avLst>
            </a:prstGeom>
            <a:solidFill>
              <a:srgbClr val="CB2B9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737" name="Rounded Rectangle 39"/>
            <p:cNvSpPr/>
            <p:nvPr/>
          </p:nvSpPr>
          <p:spPr>
            <a:xfrm>
              <a:off x="15380330" y="-1"/>
              <a:ext cx="3890615" cy="3890617"/>
            </a:xfrm>
            <a:prstGeom prst="roundRect">
              <a:avLst>
                <a:gd name="adj" fmla="val 7843"/>
              </a:avLst>
            </a:prstGeom>
            <a:solidFill>
              <a:srgbClr val="992274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</p:grpSp>
      <p:sp>
        <p:nvSpPr>
          <p:cNvPr id="739" name="TextBox 42"/>
          <p:cNvSpPr txBox="1"/>
          <p:nvPr/>
        </p:nvSpPr>
        <p:spPr>
          <a:xfrm>
            <a:off x="3265302" y="7291075"/>
            <a:ext cx="246671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740" name="TextBox 43"/>
          <p:cNvSpPr txBox="1"/>
          <p:nvPr/>
        </p:nvSpPr>
        <p:spPr>
          <a:xfrm>
            <a:off x="8306920" y="7291075"/>
            <a:ext cx="2534352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741" name="TextBox 44"/>
          <p:cNvSpPr txBox="1"/>
          <p:nvPr/>
        </p:nvSpPr>
        <p:spPr>
          <a:xfrm>
            <a:off x="13243487" y="7291075"/>
            <a:ext cx="3017448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742" name="TextBox 46"/>
          <p:cNvSpPr txBox="1"/>
          <p:nvPr/>
        </p:nvSpPr>
        <p:spPr>
          <a:xfrm>
            <a:off x="18493384" y="7291075"/>
            <a:ext cx="277121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FOUR</a:t>
            </a:r>
          </a:p>
        </p:txBody>
      </p:sp>
      <p:sp>
        <p:nvSpPr>
          <p:cNvPr id="743" name="TextBox 47"/>
          <p:cNvSpPr txBox="1"/>
          <p:nvPr/>
        </p:nvSpPr>
        <p:spPr>
          <a:xfrm>
            <a:off x="3806002" y="5865490"/>
            <a:ext cx="1385313" cy="1323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 sz="8000">
                <a:solidFill>
                  <a:srgbClr val="FFFFFF"/>
                </a:solidFill>
              </a:defRPr>
            </a:lvl1pPr>
          </a:lstStyle>
          <a:p>
            <a:r>
              <a:t>34</a:t>
            </a:r>
          </a:p>
        </p:txBody>
      </p:sp>
      <p:sp>
        <p:nvSpPr>
          <p:cNvPr id="744" name="TextBox 48"/>
          <p:cNvSpPr txBox="1"/>
          <p:nvPr/>
        </p:nvSpPr>
        <p:spPr>
          <a:xfrm>
            <a:off x="9242152" y="5865490"/>
            <a:ext cx="766569" cy="1323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 sz="8000">
                <a:solidFill>
                  <a:srgbClr val="FFFFFF"/>
                </a:solidFill>
              </a:defRPr>
            </a:lvl1pPr>
          </a:lstStyle>
          <a:p>
            <a:r>
              <a:t>8</a:t>
            </a:r>
          </a:p>
        </p:txBody>
      </p:sp>
      <p:sp>
        <p:nvSpPr>
          <p:cNvPr id="745" name="TextBox 49"/>
          <p:cNvSpPr txBox="1"/>
          <p:nvPr/>
        </p:nvSpPr>
        <p:spPr>
          <a:xfrm>
            <a:off x="13852566" y="5865490"/>
            <a:ext cx="1799290" cy="1310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120</a:t>
            </a:r>
          </a:p>
        </p:txBody>
      </p:sp>
      <p:sp>
        <p:nvSpPr>
          <p:cNvPr id="746" name="TextBox 53"/>
          <p:cNvSpPr txBox="1"/>
          <p:nvPr/>
        </p:nvSpPr>
        <p:spPr>
          <a:xfrm>
            <a:off x="19261869" y="5865490"/>
            <a:ext cx="1234238" cy="13106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 sz="8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57</a:t>
            </a:r>
          </a:p>
        </p:txBody>
      </p:sp>
      <p:sp>
        <p:nvSpPr>
          <p:cNvPr id="747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By The Numbers</a:t>
            </a:r>
          </a:p>
        </p:txBody>
      </p:sp>
      <p:sp>
        <p:nvSpPr>
          <p:cNvPr id="748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749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750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0" name="Group 2"/>
          <p:cNvGrpSpPr/>
          <p:nvPr/>
        </p:nvGrpSpPr>
        <p:grpSpPr>
          <a:xfrm>
            <a:off x="2415558" y="4453187"/>
            <a:ext cx="19540199" cy="7105197"/>
            <a:chOff x="-2" y="-1"/>
            <a:chExt cx="19540197" cy="7105195"/>
          </a:xfrm>
        </p:grpSpPr>
        <p:grpSp>
          <p:nvGrpSpPr>
            <p:cNvPr id="774" name="Group 22"/>
            <p:cNvGrpSpPr/>
            <p:nvPr/>
          </p:nvGrpSpPr>
          <p:grpSpPr>
            <a:xfrm>
              <a:off x="-3" y="-2"/>
              <a:ext cx="19540199" cy="6394910"/>
              <a:chOff x="-1" y="0"/>
              <a:chExt cx="19540197" cy="6394908"/>
            </a:xfrm>
          </p:grpSpPr>
          <p:grpSp>
            <p:nvGrpSpPr>
              <p:cNvPr id="759" name="Group 23"/>
              <p:cNvGrpSpPr/>
              <p:nvPr/>
            </p:nvGrpSpPr>
            <p:grpSpPr>
              <a:xfrm>
                <a:off x="1117800" y="316032"/>
                <a:ext cx="18422396" cy="5993466"/>
                <a:chOff x="-3" y="0"/>
                <a:chExt cx="18422394" cy="5993465"/>
              </a:xfrm>
            </p:grpSpPr>
            <p:sp>
              <p:nvSpPr>
                <p:cNvPr id="752" name="Straight Connector 55"/>
                <p:cNvSpPr/>
                <p:nvPr/>
              </p:nvSpPr>
              <p:spPr>
                <a:xfrm>
                  <a:off x="-3" y="-1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3" name="Straight Connector 56"/>
                <p:cNvSpPr/>
                <p:nvPr/>
              </p:nvSpPr>
              <p:spPr>
                <a:xfrm>
                  <a:off x="-3" y="1009767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4" name="Straight Connector 57"/>
                <p:cNvSpPr/>
                <p:nvPr/>
              </p:nvSpPr>
              <p:spPr>
                <a:xfrm>
                  <a:off x="-3" y="2003250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5" name="Straight Connector 58"/>
                <p:cNvSpPr/>
                <p:nvPr/>
              </p:nvSpPr>
              <p:spPr>
                <a:xfrm>
                  <a:off x="-3" y="3013018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6" name="Straight Connector 59"/>
                <p:cNvSpPr/>
                <p:nvPr/>
              </p:nvSpPr>
              <p:spPr>
                <a:xfrm>
                  <a:off x="-3" y="4022788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7" name="Straight Connector 60"/>
                <p:cNvSpPr/>
                <p:nvPr/>
              </p:nvSpPr>
              <p:spPr>
                <a:xfrm>
                  <a:off x="-3" y="4999983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758" name="Straight Connector 61"/>
                <p:cNvSpPr/>
                <p:nvPr/>
              </p:nvSpPr>
              <p:spPr>
                <a:xfrm>
                  <a:off x="-3" y="5993464"/>
                  <a:ext cx="18422395" cy="2"/>
                </a:xfrm>
                <a:prstGeom prst="line">
                  <a:avLst/>
                </a:prstGeom>
                <a:noFill/>
                <a:ln w="6350" cap="flat">
                  <a:solidFill>
                    <a:srgbClr val="D9D9D9"/>
                  </a:solidFill>
                  <a:prstDash val="solid"/>
                  <a:miter lim="800000"/>
                </a:ln>
                <a:effectLst/>
              </p:spPr>
              <p:txBody>
                <a:bodyPr wrap="square" lIns="45718" tIns="45718" rIns="45718" bIns="45718" numCol="1" anchor="t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765" name="Group 24"/>
              <p:cNvGrpSpPr/>
              <p:nvPr/>
            </p:nvGrpSpPr>
            <p:grpSpPr>
              <a:xfrm>
                <a:off x="2206433" y="739008"/>
                <a:ext cx="16245129" cy="5589053"/>
                <a:chOff x="0" y="0"/>
                <a:chExt cx="16245127" cy="5589052"/>
              </a:xfrm>
            </p:grpSpPr>
            <p:sp>
              <p:nvSpPr>
                <p:cNvPr id="760" name="Rectangle 33"/>
                <p:cNvSpPr/>
                <p:nvPr/>
              </p:nvSpPr>
              <p:spPr>
                <a:xfrm>
                  <a:off x="-1" y="793811"/>
                  <a:ext cx="2290441" cy="4795241"/>
                </a:xfrm>
                <a:prstGeom prst="rect">
                  <a:avLst/>
                </a:prstGeom>
                <a:solidFill>
                  <a:srgbClr val="80CAF4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defRPr sz="2800">
                      <a:solidFill>
                        <a:srgbClr val="999999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761" name="Rectangle 38"/>
                <p:cNvSpPr/>
                <p:nvPr/>
              </p:nvSpPr>
              <p:spPr>
                <a:xfrm>
                  <a:off x="3488671" y="2092084"/>
                  <a:ext cx="2290441" cy="3496967"/>
                </a:xfrm>
                <a:prstGeom prst="rect">
                  <a:avLst/>
                </a:pr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defRPr sz="2800">
                      <a:solidFill>
                        <a:srgbClr val="999999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762" name="Rectangle 50"/>
                <p:cNvSpPr/>
                <p:nvPr/>
              </p:nvSpPr>
              <p:spPr>
                <a:xfrm>
                  <a:off x="6977342" y="-1"/>
                  <a:ext cx="2290442" cy="5589052"/>
                </a:xfrm>
                <a:prstGeom prst="rect">
                  <a:avLst/>
                </a:prstGeom>
                <a:solidFill>
                  <a:srgbClr val="2CA7E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defRPr sz="2800">
                      <a:solidFill>
                        <a:srgbClr val="999999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763" name="Rectangle 51"/>
                <p:cNvSpPr/>
                <p:nvPr/>
              </p:nvSpPr>
              <p:spPr>
                <a:xfrm>
                  <a:off x="10466015" y="3599807"/>
                  <a:ext cx="2290440" cy="1989244"/>
                </a:xfrm>
                <a:prstGeom prst="rect">
                  <a:avLst/>
                </a:prstGeom>
                <a:solidFill>
                  <a:srgbClr val="2386B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defRPr sz="2800">
                      <a:solidFill>
                        <a:srgbClr val="999999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/>
                </a:p>
              </p:txBody>
            </p:sp>
            <p:sp>
              <p:nvSpPr>
                <p:cNvPr id="764" name="Rectangle 54"/>
                <p:cNvSpPr/>
                <p:nvPr/>
              </p:nvSpPr>
              <p:spPr>
                <a:xfrm>
                  <a:off x="13954686" y="2092085"/>
                  <a:ext cx="2290441" cy="3496965"/>
                </a:xfrm>
                <a:prstGeom prst="rect">
                  <a:avLst/>
                </a:prstGeom>
                <a:solidFill>
                  <a:srgbClr val="1A648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8" tIns="45718" rIns="45718" bIns="45718" numCol="1" anchor="ctr">
                  <a:noAutofit/>
                </a:bodyPr>
                <a:lstStyle/>
                <a:p>
                  <a:pPr algn="ctr">
                    <a:defRPr sz="2800">
                      <a:solidFill>
                        <a:srgbClr val="999999"/>
                      </a:solidFill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/>
                </a:p>
              </p:txBody>
            </p:sp>
          </p:grpSp>
          <p:grpSp>
            <p:nvGrpSpPr>
              <p:cNvPr id="773" name="Group 25"/>
              <p:cNvGrpSpPr/>
              <p:nvPr/>
            </p:nvGrpSpPr>
            <p:grpSpPr>
              <a:xfrm>
                <a:off x="-2" y="-1"/>
                <a:ext cx="851706" cy="6394910"/>
                <a:chOff x="-1" y="0"/>
                <a:chExt cx="851704" cy="6394908"/>
              </a:xfrm>
            </p:grpSpPr>
            <p:sp>
              <p:nvSpPr>
                <p:cNvPr id="766" name="TextBox 26"/>
                <p:cNvSpPr txBox="1"/>
                <p:nvPr/>
              </p:nvSpPr>
              <p:spPr>
                <a:xfrm>
                  <a:off x="-2" y="5998672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0</a:t>
                  </a:r>
                </a:p>
              </p:txBody>
            </p:sp>
            <p:sp>
              <p:nvSpPr>
                <p:cNvPr id="767" name="TextBox 27"/>
                <p:cNvSpPr txBox="1"/>
                <p:nvPr/>
              </p:nvSpPr>
              <p:spPr>
                <a:xfrm>
                  <a:off x="-2" y="4972619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10</a:t>
                  </a:r>
                </a:p>
              </p:txBody>
            </p:sp>
            <p:sp>
              <p:nvSpPr>
                <p:cNvPr id="768" name="TextBox 28"/>
                <p:cNvSpPr txBox="1"/>
                <p:nvPr/>
              </p:nvSpPr>
              <p:spPr>
                <a:xfrm>
                  <a:off x="-2" y="4019486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20</a:t>
                  </a:r>
                </a:p>
              </p:txBody>
            </p:sp>
            <p:sp>
              <p:nvSpPr>
                <p:cNvPr id="769" name="TextBox 29"/>
                <p:cNvSpPr txBox="1"/>
                <p:nvPr/>
              </p:nvSpPr>
              <p:spPr>
                <a:xfrm>
                  <a:off x="-2" y="2993432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30</a:t>
                  </a:r>
                </a:p>
              </p:txBody>
            </p:sp>
            <p:sp>
              <p:nvSpPr>
                <p:cNvPr id="770" name="TextBox 30"/>
                <p:cNvSpPr txBox="1"/>
                <p:nvPr/>
              </p:nvSpPr>
              <p:spPr>
                <a:xfrm>
                  <a:off x="-2" y="2008459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40</a:t>
                  </a:r>
                </a:p>
              </p:txBody>
            </p:sp>
            <p:sp>
              <p:nvSpPr>
                <p:cNvPr id="771" name="TextBox 31"/>
                <p:cNvSpPr txBox="1"/>
                <p:nvPr/>
              </p:nvSpPr>
              <p:spPr>
                <a:xfrm>
                  <a:off x="-2" y="1014977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50</a:t>
                  </a:r>
                </a:p>
              </p:txBody>
            </p:sp>
            <p:sp>
              <p:nvSpPr>
                <p:cNvPr id="772" name="TextBox 32"/>
                <p:cNvSpPr txBox="1"/>
                <p:nvPr/>
              </p:nvSpPr>
              <p:spPr>
                <a:xfrm>
                  <a:off x="-2" y="0"/>
                  <a:ext cx="851706" cy="396237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 wrap="square" lIns="45718" tIns="45718" rIns="45718" bIns="45718" numCol="1" anchor="t">
                  <a:spAutoFit/>
                </a:bodyPr>
                <a:lstStyle>
                  <a:lvl1pPr algn="ctr">
                    <a:defRPr sz="1800" spc="300">
                      <a:solidFill>
                        <a:srgbClr val="999999"/>
                      </a:solidFill>
                      <a:latin typeface="Open Sans Regular"/>
                      <a:ea typeface="Open Sans Regular"/>
                      <a:cs typeface="Open Sans Regular"/>
                      <a:sym typeface="Open Sans Regular"/>
                    </a:defRPr>
                  </a:lvl1pPr>
                </a:lstStyle>
                <a:p>
                  <a:r>
                    <a:t>60</a:t>
                  </a:r>
                </a:p>
              </p:txBody>
            </p:sp>
          </p:grpSp>
        </p:grpSp>
        <p:sp>
          <p:nvSpPr>
            <p:cNvPr id="775" name="TextBox 62"/>
            <p:cNvSpPr txBox="1"/>
            <p:nvPr/>
          </p:nvSpPr>
          <p:spPr>
            <a:xfrm>
              <a:off x="2584740" y="6581957"/>
              <a:ext cx="1533829" cy="5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800">
                  <a:solidFill>
                    <a:srgbClr val="999999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Title One</a:t>
              </a:r>
            </a:p>
          </p:txBody>
        </p:sp>
        <p:sp>
          <p:nvSpPr>
            <p:cNvPr id="776" name="TextBox 63"/>
            <p:cNvSpPr txBox="1"/>
            <p:nvPr/>
          </p:nvSpPr>
          <p:spPr>
            <a:xfrm>
              <a:off x="6086432" y="6581957"/>
              <a:ext cx="1507785" cy="5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800">
                  <a:solidFill>
                    <a:srgbClr val="999999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Title Two</a:t>
              </a:r>
            </a:p>
          </p:txBody>
        </p:sp>
        <p:sp>
          <p:nvSpPr>
            <p:cNvPr id="777" name="TextBox 64"/>
            <p:cNvSpPr txBox="1"/>
            <p:nvPr/>
          </p:nvSpPr>
          <p:spPr>
            <a:xfrm>
              <a:off x="9436805" y="6581957"/>
              <a:ext cx="1784381" cy="5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800">
                  <a:solidFill>
                    <a:srgbClr val="999999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Title Three</a:t>
              </a:r>
            </a:p>
          </p:txBody>
        </p:sp>
        <p:sp>
          <p:nvSpPr>
            <p:cNvPr id="778" name="TextBox 65"/>
            <p:cNvSpPr txBox="1"/>
            <p:nvPr/>
          </p:nvSpPr>
          <p:spPr>
            <a:xfrm>
              <a:off x="13021233" y="6581957"/>
              <a:ext cx="1592865" cy="5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800">
                  <a:solidFill>
                    <a:srgbClr val="999999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Title Four</a:t>
              </a:r>
            </a:p>
          </p:txBody>
        </p:sp>
        <p:sp>
          <p:nvSpPr>
            <p:cNvPr id="779" name="TextBox 66"/>
            <p:cNvSpPr txBox="1"/>
            <p:nvPr/>
          </p:nvSpPr>
          <p:spPr>
            <a:xfrm>
              <a:off x="16539593" y="6581957"/>
              <a:ext cx="1533483" cy="523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800">
                  <a:solidFill>
                    <a:srgbClr val="999999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Title Five</a:t>
              </a:r>
            </a:p>
          </p:txBody>
        </p:sp>
      </p:grpSp>
      <p:sp>
        <p:nvSpPr>
          <p:cNvPr id="781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Five Year Report</a:t>
            </a:r>
          </a:p>
        </p:txBody>
      </p:sp>
      <p:sp>
        <p:nvSpPr>
          <p:cNvPr id="782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783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784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extBox 67"/>
          <p:cNvSpPr txBox="1"/>
          <p:nvPr/>
        </p:nvSpPr>
        <p:spPr>
          <a:xfrm>
            <a:off x="2929470" y="9048645"/>
            <a:ext cx="1942313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319" name="Subtitle 2"/>
          <p:cNvSpPr txBox="1"/>
          <p:nvPr/>
        </p:nvSpPr>
        <p:spPr>
          <a:xfrm>
            <a:off x="2010054" y="9694974"/>
            <a:ext cx="3781149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320" name="Group 6"/>
          <p:cNvSpPr/>
          <p:nvPr/>
        </p:nvSpPr>
        <p:spPr>
          <a:xfrm>
            <a:off x="2678514" y="6156073"/>
            <a:ext cx="2444234" cy="2444235"/>
          </a:xfrm>
          <a:prstGeom prst="roundRect">
            <a:avLst>
              <a:gd name="adj" fmla="val 16667"/>
            </a:avLst>
          </a:prstGeom>
          <a:solidFill>
            <a:srgbClr val="65DD7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21" name="Group 10"/>
          <p:cNvSpPr/>
          <p:nvPr/>
        </p:nvSpPr>
        <p:spPr>
          <a:xfrm>
            <a:off x="19254900" y="6156073"/>
            <a:ext cx="2444236" cy="2444235"/>
          </a:xfrm>
          <a:prstGeom prst="roundRect">
            <a:avLst>
              <a:gd name="adj" fmla="val 16667"/>
            </a:avLst>
          </a:prstGeom>
          <a:solidFill>
            <a:srgbClr val="CB2B94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22" name="Group 7"/>
          <p:cNvSpPr/>
          <p:nvPr/>
        </p:nvSpPr>
        <p:spPr>
          <a:xfrm>
            <a:off x="6820550" y="6156073"/>
            <a:ext cx="2444236" cy="2444235"/>
          </a:xfrm>
          <a:prstGeom prst="roundRect">
            <a:avLst>
              <a:gd name="adj" fmla="val 16667"/>
            </a:avLst>
          </a:prstGeom>
          <a:solidFill>
            <a:srgbClr val="4EC4B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23" name="Group 8"/>
          <p:cNvSpPr/>
          <p:nvPr/>
        </p:nvSpPr>
        <p:spPr>
          <a:xfrm>
            <a:off x="10963540" y="6156073"/>
            <a:ext cx="2444236" cy="2444235"/>
          </a:xfrm>
          <a:prstGeom prst="roundRect">
            <a:avLst>
              <a:gd name="adj" fmla="val 16667"/>
            </a:avLst>
          </a:prstGeom>
          <a:solidFill>
            <a:srgbClr val="2CA7E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24" name="Group 9"/>
          <p:cNvSpPr/>
          <p:nvPr/>
        </p:nvSpPr>
        <p:spPr>
          <a:xfrm>
            <a:off x="15106532" y="6156073"/>
            <a:ext cx="2444236" cy="2444235"/>
          </a:xfrm>
          <a:prstGeom prst="roundRect">
            <a:avLst>
              <a:gd name="adj" fmla="val 16667"/>
            </a:avLst>
          </a:prstGeom>
          <a:solidFill>
            <a:srgbClr val="7C74B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25" name="TextBox 77"/>
          <p:cNvSpPr txBox="1"/>
          <p:nvPr/>
        </p:nvSpPr>
        <p:spPr>
          <a:xfrm>
            <a:off x="7088250" y="9048645"/>
            <a:ext cx="1908827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326" name="Subtitle 2"/>
          <p:cNvSpPr txBox="1"/>
          <p:nvPr/>
        </p:nvSpPr>
        <p:spPr>
          <a:xfrm>
            <a:off x="6152093" y="9694974"/>
            <a:ext cx="3781146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327" name="TextBox 81"/>
          <p:cNvSpPr txBox="1"/>
          <p:nvPr/>
        </p:nvSpPr>
        <p:spPr>
          <a:xfrm>
            <a:off x="11053430" y="9048645"/>
            <a:ext cx="2264452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Three</a:t>
            </a:r>
          </a:p>
        </p:txBody>
      </p:sp>
      <p:sp>
        <p:nvSpPr>
          <p:cNvPr id="328" name="Subtitle 2"/>
          <p:cNvSpPr txBox="1"/>
          <p:nvPr/>
        </p:nvSpPr>
        <p:spPr>
          <a:xfrm>
            <a:off x="10295086" y="9694974"/>
            <a:ext cx="3781146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329" name="TextBox 84"/>
          <p:cNvSpPr txBox="1"/>
          <p:nvPr/>
        </p:nvSpPr>
        <p:spPr>
          <a:xfrm>
            <a:off x="15319536" y="9048645"/>
            <a:ext cx="201821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Four</a:t>
            </a:r>
          </a:p>
        </p:txBody>
      </p:sp>
      <p:sp>
        <p:nvSpPr>
          <p:cNvPr id="330" name="Subtitle 2"/>
          <p:cNvSpPr txBox="1"/>
          <p:nvPr/>
        </p:nvSpPr>
        <p:spPr>
          <a:xfrm>
            <a:off x="14438075" y="9694974"/>
            <a:ext cx="3781146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331" name="TextBox 87"/>
          <p:cNvSpPr txBox="1"/>
          <p:nvPr/>
        </p:nvSpPr>
        <p:spPr>
          <a:xfrm>
            <a:off x="19500704" y="9048645"/>
            <a:ext cx="1941866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 algn="ctr"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Five</a:t>
            </a:r>
          </a:p>
        </p:txBody>
      </p:sp>
      <p:sp>
        <p:nvSpPr>
          <p:cNvPr id="332" name="Subtitle 2"/>
          <p:cNvSpPr txBox="1"/>
          <p:nvPr/>
        </p:nvSpPr>
        <p:spPr>
          <a:xfrm>
            <a:off x="18581067" y="9694974"/>
            <a:ext cx="3781146" cy="128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Service being offered by a company.</a:t>
            </a:r>
          </a:p>
        </p:txBody>
      </p:sp>
      <p:sp>
        <p:nvSpPr>
          <p:cNvPr id="333" name="TextBox 45"/>
          <p:cNvSpPr txBox="1"/>
          <p:nvPr/>
        </p:nvSpPr>
        <p:spPr>
          <a:xfrm>
            <a:off x="6811557" y="1516299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lvl="1" algn="ctr">
              <a:defRPr sz="6600">
                <a:solidFill>
                  <a:srgbClr val="FFFFFF"/>
                </a:solidFill>
              </a:defRPr>
            </a:pPr>
            <a:r>
              <a:t>Table of Contents</a:t>
            </a:r>
          </a:p>
        </p:txBody>
      </p:sp>
      <p:sp>
        <p:nvSpPr>
          <p:cNvPr id="334" name="TextBox 52"/>
          <p:cNvSpPr txBox="1"/>
          <p:nvPr/>
        </p:nvSpPr>
        <p:spPr>
          <a:xfrm>
            <a:off x="7915980" y="2620254"/>
            <a:ext cx="8545689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ANFFINITY</a:t>
            </a:r>
            <a:r>
              <a:rPr dirty="0"/>
              <a:t> LIMITED</a:t>
            </a:r>
          </a:p>
        </p:txBody>
      </p:sp>
      <p:sp>
        <p:nvSpPr>
          <p:cNvPr id="335" name="Rectangle 16"/>
          <p:cNvSpPr/>
          <p:nvPr/>
        </p:nvSpPr>
        <p:spPr>
          <a:xfrm>
            <a:off x="11831325" y="3326634"/>
            <a:ext cx="708665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36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pic>
        <p:nvPicPr>
          <p:cNvPr id="337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9006" y="6782250"/>
            <a:ext cx="1663249" cy="1293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338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463" y="6744778"/>
            <a:ext cx="1368410" cy="1368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3396" y="6779342"/>
            <a:ext cx="1484511" cy="1299299"/>
          </a:xfrm>
          <a:prstGeom prst="rect">
            <a:avLst/>
          </a:prstGeom>
          <a:ln w="12700">
            <a:miter lim="400000"/>
          </a:ln>
        </p:spPr>
      </p:pic>
      <p:pic>
        <p:nvPicPr>
          <p:cNvPr id="340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86394" y="6821499"/>
            <a:ext cx="1484511" cy="1113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06611" y="6693978"/>
            <a:ext cx="940814" cy="13684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" name="Group 5"/>
          <p:cNvGrpSpPr/>
          <p:nvPr/>
        </p:nvGrpSpPr>
        <p:grpSpPr>
          <a:xfrm>
            <a:off x="9948069" y="4574567"/>
            <a:ext cx="10449144" cy="244773"/>
            <a:chOff x="0" y="-1"/>
            <a:chExt cx="10449142" cy="244772"/>
          </a:xfrm>
        </p:grpSpPr>
        <p:sp>
          <p:nvSpPr>
            <p:cNvPr id="786" name="Rectangle 26"/>
            <p:cNvSpPr/>
            <p:nvPr/>
          </p:nvSpPr>
          <p:spPr>
            <a:xfrm>
              <a:off x="-1" y="-2"/>
              <a:ext cx="10449144" cy="244773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  <p:sp>
          <p:nvSpPr>
            <p:cNvPr id="787" name="Rectangle 27"/>
            <p:cNvSpPr/>
            <p:nvPr/>
          </p:nvSpPr>
          <p:spPr>
            <a:xfrm>
              <a:off x="7684" y="-2"/>
              <a:ext cx="7518697" cy="244773"/>
            </a:xfrm>
            <a:prstGeom prst="rect">
              <a:avLst/>
            </a:prstGeom>
            <a:solidFill>
              <a:srgbClr val="9BE19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</p:grpSp>
      <p:sp>
        <p:nvSpPr>
          <p:cNvPr id="789" name="TextBox 28"/>
          <p:cNvSpPr txBox="1"/>
          <p:nvPr/>
        </p:nvSpPr>
        <p:spPr>
          <a:xfrm>
            <a:off x="21105694" y="4348667"/>
            <a:ext cx="177109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75%</a:t>
            </a:r>
          </a:p>
        </p:txBody>
      </p:sp>
      <p:sp>
        <p:nvSpPr>
          <p:cNvPr id="790" name="TextBox 44"/>
          <p:cNvSpPr txBox="1"/>
          <p:nvPr/>
        </p:nvSpPr>
        <p:spPr>
          <a:xfrm>
            <a:off x="4513559" y="4056834"/>
            <a:ext cx="4953954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company is an association or collection of individuals.</a:t>
            </a:r>
          </a:p>
        </p:txBody>
      </p:sp>
      <p:sp>
        <p:nvSpPr>
          <p:cNvPr id="791" name="TextBox 46"/>
          <p:cNvSpPr txBox="1"/>
          <p:nvPr/>
        </p:nvSpPr>
        <p:spPr>
          <a:xfrm>
            <a:off x="4513559" y="6176128"/>
            <a:ext cx="4953954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company is an association or collection of individuals.</a:t>
            </a:r>
          </a:p>
        </p:txBody>
      </p:sp>
      <p:sp>
        <p:nvSpPr>
          <p:cNvPr id="792" name="TextBox 47"/>
          <p:cNvSpPr txBox="1"/>
          <p:nvPr/>
        </p:nvSpPr>
        <p:spPr>
          <a:xfrm>
            <a:off x="4513559" y="8291510"/>
            <a:ext cx="4953954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company is an association or collection of individuals.</a:t>
            </a:r>
          </a:p>
        </p:txBody>
      </p:sp>
      <p:sp>
        <p:nvSpPr>
          <p:cNvPr id="793" name="TextBox 48"/>
          <p:cNvSpPr txBox="1"/>
          <p:nvPr/>
        </p:nvSpPr>
        <p:spPr>
          <a:xfrm>
            <a:off x="4513559" y="10410804"/>
            <a:ext cx="4953954" cy="115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A company is an association or collection of individuals.</a:t>
            </a:r>
          </a:p>
        </p:txBody>
      </p:sp>
      <p:grpSp>
        <p:nvGrpSpPr>
          <p:cNvPr id="796" name="Group 6"/>
          <p:cNvGrpSpPr/>
          <p:nvPr/>
        </p:nvGrpSpPr>
        <p:grpSpPr>
          <a:xfrm>
            <a:off x="9948069" y="6654778"/>
            <a:ext cx="10449144" cy="244773"/>
            <a:chOff x="0" y="-1"/>
            <a:chExt cx="10449142" cy="244772"/>
          </a:xfrm>
        </p:grpSpPr>
        <p:sp>
          <p:nvSpPr>
            <p:cNvPr id="794" name="Rectangle 49"/>
            <p:cNvSpPr/>
            <p:nvPr/>
          </p:nvSpPr>
          <p:spPr>
            <a:xfrm>
              <a:off x="-1" y="-2"/>
              <a:ext cx="10449144" cy="244773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  <p:sp>
          <p:nvSpPr>
            <p:cNvPr id="795" name="Rectangle 50"/>
            <p:cNvSpPr/>
            <p:nvPr/>
          </p:nvSpPr>
          <p:spPr>
            <a:xfrm>
              <a:off x="7685" y="-2"/>
              <a:ext cx="4717796" cy="244773"/>
            </a:xfrm>
            <a:prstGeom prst="rect">
              <a:avLst/>
            </a:prstGeom>
            <a:solidFill>
              <a:srgbClr val="84D986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</p:grpSp>
      <p:sp>
        <p:nvSpPr>
          <p:cNvPr id="797" name="TextBox 51"/>
          <p:cNvSpPr txBox="1"/>
          <p:nvPr/>
        </p:nvSpPr>
        <p:spPr>
          <a:xfrm>
            <a:off x="21105694" y="6428878"/>
            <a:ext cx="177109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45%</a:t>
            </a:r>
          </a:p>
        </p:txBody>
      </p:sp>
      <p:grpSp>
        <p:nvGrpSpPr>
          <p:cNvPr id="800" name="Group 7"/>
          <p:cNvGrpSpPr/>
          <p:nvPr/>
        </p:nvGrpSpPr>
        <p:grpSpPr>
          <a:xfrm>
            <a:off x="9948069" y="8853957"/>
            <a:ext cx="10449144" cy="244773"/>
            <a:chOff x="0" y="-1"/>
            <a:chExt cx="10449142" cy="244772"/>
          </a:xfrm>
        </p:grpSpPr>
        <p:sp>
          <p:nvSpPr>
            <p:cNvPr id="798" name="Rectangle 53"/>
            <p:cNvSpPr/>
            <p:nvPr/>
          </p:nvSpPr>
          <p:spPr>
            <a:xfrm>
              <a:off x="-1" y="-2"/>
              <a:ext cx="10449144" cy="244773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  <p:sp>
          <p:nvSpPr>
            <p:cNvPr id="799" name="Rectangle 54"/>
            <p:cNvSpPr/>
            <p:nvPr/>
          </p:nvSpPr>
          <p:spPr>
            <a:xfrm>
              <a:off x="7685" y="-2"/>
              <a:ext cx="9126960" cy="244773"/>
            </a:xfrm>
            <a:prstGeom prst="rect">
              <a:avLst/>
            </a:prstGeom>
            <a:solidFill>
              <a:srgbClr val="70C2B0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</p:grpSp>
      <p:sp>
        <p:nvSpPr>
          <p:cNvPr id="801" name="TextBox 55"/>
          <p:cNvSpPr txBox="1"/>
          <p:nvPr/>
        </p:nvSpPr>
        <p:spPr>
          <a:xfrm>
            <a:off x="21105694" y="8628057"/>
            <a:ext cx="177109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90%</a:t>
            </a:r>
          </a:p>
        </p:txBody>
      </p:sp>
      <p:grpSp>
        <p:nvGrpSpPr>
          <p:cNvPr id="804" name="Group 8"/>
          <p:cNvGrpSpPr/>
          <p:nvPr/>
        </p:nvGrpSpPr>
        <p:grpSpPr>
          <a:xfrm>
            <a:off x="9948069" y="11032397"/>
            <a:ext cx="10449144" cy="244773"/>
            <a:chOff x="0" y="-1"/>
            <a:chExt cx="10449142" cy="244772"/>
          </a:xfrm>
        </p:grpSpPr>
        <p:sp>
          <p:nvSpPr>
            <p:cNvPr id="802" name="Rectangle 56"/>
            <p:cNvSpPr/>
            <p:nvPr/>
          </p:nvSpPr>
          <p:spPr>
            <a:xfrm>
              <a:off x="-1" y="-2"/>
              <a:ext cx="10449144" cy="244773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  <p:sp>
          <p:nvSpPr>
            <p:cNvPr id="803" name="Rectangle 57"/>
            <p:cNvSpPr/>
            <p:nvPr/>
          </p:nvSpPr>
          <p:spPr>
            <a:xfrm>
              <a:off x="7685" y="-2"/>
              <a:ext cx="3369555" cy="244773"/>
            </a:xfrm>
            <a:prstGeom prst="rect">
              <a:avLst/>
            </a:prstGeom>
            <a:solidFill>
              <a:srgbClr val="599B8E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Lato Regular"/>
                  <a:ea typeface="Lato Regular"/>
                  <a:cs typeface="Lato Regular"/>
                  <a:sym typeface="Lato Regular"/>
                </a:defRPr>
              </a:pPr>
              <a:endParaRPr/>
            </a:p>
          </p:txBody>
        </p:sp>
      </p:grpSp>
      <p:sp>
        <p:nvSpPr>
          <p:cNvPr id="805" name="TextBox 58"/>
          <p:cNvSpPr txBox="1"/>
          <p:nvPr/>
        </p:nvSpPr>
        <p:spPr>
          <a:xfrm>
            <a:off x="21105694" y="10806496"/>
            <a:ext cx="1771091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30%</a:t>
            </a:r>
          </a:p>
        </p:txBody>
      </p:sp>
      <p:sp>
        <p:nvSpPr>
          <p:cNvPr id="806" name="Group 59"/>
          <p:cNvSpPr/>
          <p:nvPr/>
        </p:nvSpPr>
        <p:spPr>
          <a:xfrm>
            <a:off x="1882456" y="3755823"/>
            <a:ext cx="1757766" cy="175776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07" name="Group 62"/>
          <p:cNvSpPr/>
          <p:nvPr/>
        </p:nvSpPr>
        <p:spPr>
          <a:xfrm>
            <a:off x="1882456" y="5873162"/>
            <a:ext cx="1757766" cy="1757767"/>
          </a:xfrm>
          <a:prstGeom prst="roundRect">
            <a:avLst>
              <a:gd name="adj" fmla="val 16667"/>
            </a:avLst>
          </a:prstGeom>
          <a:solidFill>
            <a:srgbClr val="65DC7C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08" name="Rounded Rectangle 78"/>
          <p:cNvSpPr/>
          <p:nvPr/>
        </p:nvSpPr>
        <p:spPr>
          <a:xfrm>
            <a:off x="1882456" y="7990499"/>
            <a:ext cx="1757766" cy="1757768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80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0407" y="6313089"/>
            <a:ext cx="761864" cy="870698"/>
          </a:xfrm>
          <a:prstGeom prst="rect">
            <a:avLst/>
          </a:prstGeom>
          <a:ln w="12700">
            <a:miter lim="400000"/>
          </a:ln>
        </p:spPr>
      </p:pic>
      <p:sp>
        <p:nvSpPr>
          <p:cNvPr id="810" name="Group 97"/>
          <p:cNvSpPr/>
          <p:nvPr/>
        </p:nvSpPr>
        <p:spPr>
          <a:xfrm>
            <a:off x="1882455" y="10107838"/>
            <a:ext cx="1757767" cy="1757767"/>
          </a:xfrm>
          <a:prstGeom prst="roundRect">
            <a:avLst>
              <a:gd name="adj" fmla="val 16667"/>
            </a:avLst>
          </a:prstGeom>
          <a:solidFill>
            <a:srgbClr val="4EC4B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11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  <p:sp>
        <p:nvSpPr>
          <p:cNvPr id="812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Our Target Progress</a:t>
            </a:r>
          </a:p>
        </p:txBody>
      </p:sp>
      <p:sp>
        <p:nvSpPr>
          <p:cNvPr id="813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814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pic>
        <p:nvPicPr>
          <p:cNvPr id="81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7830" y="4243163"/>
            <a:ext cx="1007014" cy="783086"/>
          </a:xfrm>
          <a:prstGeom prst="rect">
            <a:avLst/>
          </a:prstGeom>
          <a:ln w="12700">
            <a:miter lim="400000"/>
          </a:ln>
        </p:spPr>
      </p:pic>
      <p:pic>
        <p:nvPicPr>
          <p:cNvPr id="816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2298" y="10542447"/>
            <a:ext cx="758078" cy="866375"/>
          </a:xfrm>
          <a:prstGeom prst="rect">
            <a:avLst/>
          </a:prstGeom>
          <a:ln w="12700">
            <a:miter lim="400000"/>
          </a:ln>
        </p:spPr>
      </p:pic>
      <p:pic>
        <p:nvPicPr>
          <p:cNvPr id="817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2298" y="8515611"/>
            <a:ext cx="758078" cy="7075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" name="Group 26"/>
          <p:cNvGrpSpPr/>
          <p:nvPr/>
        </p:nvGrpSpPr>
        <p:grpSpPr>
          <a:xfrm>
            <a:off x="1524530" y="4441369"/>
            <a:ext cx="10482943" cy="6853292"/>
            <a:chOff x="-1" y="-1"/>
            <a:chExt cx="10482941" cy="6853291"/>
          </a:xfrm>
        </p:grpSpPr>
        <p:sp>
          <p:nvSpPr>
            <p:cNvPr id="819" name="Freeform 5"/>
            <p:cNvSpPr/>
            <p:nvPr/>
          </p:nvSpPr>
          <p:spPr>
            <a:xfrm>
              <a:off x="789677" y="-2"/>
              <a:ext cx="1306487" cy="9695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343"/>
                  </a:moveTo>
                  <a:cubicBezTo>
                    <a:pt x="21600" y="5343"/>
                    <a:pt x="19583" y="18303"/>
                    <a:pt x="19163" y="18985"/>
                  </a:cubicBezTo>
                  <a:cubicBezTo>
                    <a:pt x="18826" y="19781"/>
                    <a:pt x="19247" y="19554"/>
                    <a:pt x="19247" y="20349"/>
                  </a:cubicBezTo>
                  <a:cubicBezTo>
                    <a:pt x="19247" y="21032"/>
                    <a:pt x="19079" y="21600"/>
                    <a:pt x="19079" y="21600"/>
                  </a:cubicBezTo>
                  <a:cubicBezTo>
                    <a:pt x="13532" y="19667"/>
                    <a:pt x="13532" y="19667"/>
                    <a:pt x="13532" y="19667"/>
                  </a:cubicBezTo>
                  <a:cubicBezTo>
                    <a:pt x="12607" y="19554"/>
                    <a:pt x="12607" y="19554"/>
                    <a:pt x="12607" y="19554"/>
                  </a:cubicBezTo>
                  <a:cubicBezTo>
                    <a:pt x="12271" y="19667"/>
                    <a:pt x="12271" y="19667"/>
                    <a:pt x="12271" y="19667"/>
                  </a:cubicBezTo>
                  <a:cubicBezTo>
                    <a:pt x="11851" y="19554"/>
                    <a:pt x="11851" y="19554"/>
                    <a:pt x="11851" y="19554"/>
                  </a:cubicBezTo>
                  <a:cubicBezTo>
                    <a:pt x="11514" y="19667"/>
                    <a:pt x="11514" y="19667"/>
                    <a:pt x="11514" y="19667"/>
                  </a:cubicBezTo>
                  <a:cubicBezTo>
                    <a:pt x="9077" y="19781"/>
                    <a:pt x="9077" y="19781"/>
                    <a:pt x="9077" y="19781"/>
                  </a:cubicBezTo>
                  <a:cubicBezTo>
                    <a:pt x="8825" y="19554"/>
                    <a:pt x="8825" y="19554"/>
                    <a:pt x="8825" y="19554"/>
                  </a:cubicBezTo>
                  <a:cubicBezTo>
                    <a:pt x="8573" y="19667"/>
                    <a:pt x="8573" y="19667"/>
                    <a:pt x="8573" y="19667"/>
                  </a:cubicBezTo>
                  <a:cubicBezTo>
                    <a:pt x="8321" y="19781"/>
                    <a:pt x="8321" y="19781"/>
                    <a:pt x="8321" y="19781"/>
                  </a:cubicBezTo>
                  <a:cubicBezTo>
                    <a:pt x="8153" y="19781"/>
                    <a:pt x="8153" y="19781"/>
                    <a:pt x="8153" y="19781"/>
                  </a:cubicBezTo>
                  <a:cubicBezTo>
                    <a:pt x="7900" y="19667"/>
                    <a:pt x="7900" y="19667"/>
                    <a:pt x="7900" y="19667"/>
                  </a:cubicBezTo>
                  <a:cubicBezTo>
                    <a:pt x="7900" y="19554"/>
                    <a:pt x="7900" y="19554"/>
                    <a:pt x="7900" y="19554"/>
                  </a:cubicBezTo>
                  <a:cubicBezTo>
                    <a:pt x="7480" y="19554"/>
                    <a:pt x="7480" y="19554"/>
                    <a:pt x="7480" y="19554"/>
                  </a:cubicBezTo>
                  <a:cubicBezTo>
                    <a:pt x="7228" y="19440"/>
                    <a:pt x="7228" y="19440"/>
                    <a:pt x="7228" y="19440"/>
                  </a:cubicBezTo>
                  <a:cubicBezTo>
                    <a:pt x="7144" y="19213"/>
                    <a:pt x="7144" y="19213"/>
                    <a:pt x="7144" y="19213"/>
                  </a:cubicBezTo>
                  <a:cubicBezTo>
                    <a:pt x="7144" y="19099"/>
                    <a:pt x="7144" y="19099"/>
                    <a:pt x="7144" y="19099"/>
                  </a:cubicBezTo>
                  <a:cubicBezTo>
                    <a:pt x="6808" y="18985"/>
                    <a:pt x="6808" y="18985"/>
                    <a:pt x="6808" y="18985"/>
                  </a:cubicBezTo>
                  <a:cubicBezTo>
                    <a:pt x="6135" y="18758"/>
                    <a:pt x="6135" y="18758"/>
                    <a:pt x="6135" y="18758"/>
                  </a:cubicBezTo>
                  <a:cubicBezTo>
                    <a:pt x="5715" y="18531"/>
                    <a:pt x="5715" y="18531"/>
                    <a:pt x="5715" y="18531"/>
                  </a:cubicBezTo>
                  <a:cubicBezTo>
                    <a:pt x="5547" y="18417"/>
                    <a:pt x="5547" y="18417"/>
                    <a:pt x="5547" y="18417"/>
                  </a:cubicBezTo>
                  <a:cubicBezTo>
                    <a:pt x="5043" y="18531"/>
                    <a:pt x="5043" y="18531"/>
                    <a:pt x="5043" y="18531"/>
                  </a:cubicBezTo>
                  <a:cubicBezTo>
                    <a:pt x="4286" y="18758"/>
                    <a:pt x="4286" y="18758"/>
                    <a:pt x="4286" y="18758"/>
                  </a:cubicBezTo>
                  <a:cubicBezTo>
                    <a:pt x="3362" y="18417"/>
                    <a:pt x="3362" y="18417"/>
                    <a:pt x="3362" y="18417"/>
                  </a:cubicBezTo>
                  <a:cubicBezTo>
                    <a:pt x="2774" y="17735"/>
                    <a:pt x="2774" y="17735"/>
                    <a:pt x="2774" y="17735"/>
                  </a:cubicBezTo>
                  <a:cubicBezTo>
                    <a:pt x="2774" y="17735"/>
                    <a:pt x="3026" y="16939"/>
                    <a:pt x="2942" y="15916"/>
                  </a:cubicBezTo>
                  <a:cubicBezTo>
                    <a:pt x="2858" y="14779"/>
                    <a:pt x="2437" y="14552"/>
                    <a:pt x="2437" y="14552"/>
                  </a:cubicBezTo>
                  <a:cubicBezTo>
                    <a:pt x="2017" y="14552"/>
                    <a:pt x="2017" y="14552"/>
                    <a:pt x="2017" y="14552"/>
                  </a:cubicBezTo>
                  <a:cubicBezTo>
                    <a:pt x="1681" y="14324"/>
                    <a:pt x="1681" y="14324"/>
                    <a:pt x="1681" y="14324"/>
                  </a:cubicBezTo>
                  <a:cubicBezTo>
                    <a:pt x="1681" y="14324"/>
                    <a:pt x="1681" y="13642"/>
                    <a:pt x="1261" y="13642"/>
                  </a:cubicBezTo>
                  <a:cubicBezTo>
                    <a:pt x="840" y="13642"/>
                    <a:pt x="840" y="13642"/>
                    <a:pt x="840" y="13642"/>
                  </a:cubicBezTo>
                  <a:cubicBezTo>
                    <a:pt x="336" y="13528"/>
                    <a:pt x="336" y="13528"/>
                    <a:pt x="336" y="13528"/>
                  </a:cubicBezTo>
                  <a:cubicBezTo>
                    <a:pt x="0" y="13187"/>
                    <a:pt x="0" y="13187"/>
                    <a:pt x="0" y="13187"/>
                  </a:cubicBezTo>
                  <a:cubicBezTo>
                    <a:pt x="84" y="12392"/>
                    <a:pt x="84" y="12392"/>
                    <a:pt x="84" y="12392"/>
                  </a:cubicBezTo>
                  <a:cubicBezTo>
                    <a:pt x="252" y="11709"/>
                    <a:pt x="252" y="11709"/>
                    <a:pt x="252" y="11709"/>
                  </a:cubicBezTo>
                  <a:cubicBezTo>
                    <a:pt x="336" y="11596"/>
                    <a:pt x="336" y="11596"/>
                    <a:pt x="336" y="11596"/>
                  </a:cubicBezTo>
                  <a:cubicBezTo>
                    <a:pt x="420" y="11937"/>
                    <a:pt x="420" y="11937"/>
                    <a:pt x="420" y="11937"/>
                  </a:cubicBezTo>
                  <a:cubicBezTo>
                    <a:pt x="504" y="12051"/>
                    <a:pt x="504" y="12051"/>
                    <a:pt x="504" y="12051"/>
                  </a:cubicBezTo>
                  <a:cubicBezTo>
                    <a:pt x="588" y="11937"/>
                    <a:pt x="588" y="11937"/>
                    <a:pt x="588" y="11937"/>
                  </a:cubicBezTo>
                  <a:cubicBezTo>
                    <a:pt x="588" y="11482"/>
                    <a:pt x="588" y="11482"/>
                    <a:pt x="588" y="11482"/>
                  </a:cubicBezTo>
                  <a:cubicBezTo>
                    <a:pt x="925" y="11255"/>
                    <a:pt x="925" y="11255"/>
                    <a:pt x="925" y="11255"/>
                  </a:cubicBezTo>
                  <a:cubicBezTo>
                    <a:pt x="925" y="11141"/>
                    <a:pt x="925" y="11141"/>
                    <a:pt x="925" y="11141"/>
                  </a:cubicBezTo>
                  <a:cubicBezTo>
                    <a:pt x="756" y="10914"/>
                    <a:pt x="756" y="10914"/>
                    <a:pt x="756" y="10914"/>
                  </a:cubicBezTo>
                  <a:cubicBezTo>
                    <a:pt x="672" y="10800"/>
                    <a:pt x="672" y="10800"/>
                    <a:pt x="672" y="10800"/>
                  </a:cubicBezTo>
                  <a:cubicBezTo>
                    <a:pt x="588" y="10004"/>
                    <a:pt x="588" y="10004"/>
                    <a:pt x="588" y="10004"/>
                  </a:cubicBezTo>
                  <a:cubicBezTo>
                    <a:pt x="1177" y="9891"/>
                    <a:pt x="1177" y="9891"/>
                    <a:pt x="1177" y="9891"/>
                  </a:cubicBezTo>
                  <a:cubicBezTo>
                    <a:pt x="1345" y="9663"/>
                    <a:pt x="1345" y="9663"/>
                    <a:pt x="1345" y="9663"/>
                  </a:cubicBezTo>
                  <a:cubicBezTo>
                    <a:pt x="840" y="9095"/>
                    <a:pt x="840" y="9095"/>
                    <a:pt x="840" y="9095"/>
                  </a:cubicBezTo>
                  <a:cubicBezTo>
                    <a:pt x="672" y="8867"/>
                    <a:pt x="672" y="8867"/>
                    <a:pt x="672" y="8867"/>
                  </a:cubicBezTo>
                  <a:cubicBezTo>
                    <a:pt x="504" y="7276"/>
                    <a:pt x="504" y="7276"/>
                    <a:pt x="504" y="7276"/>
                  </a:cubicBezTo>
                  <a:cubicBezTo>
                    <a:pt x="504" y="6821"/>
                    <a:pt x="504" y="6821"/>
                    <a:pt x="504" y="6821"/>
                  </a:cubicBezTo>
                  <a:cubicBezTo>
                    <a:pt x="672" y="6707"/>
                    <a:pt x="672" y="6707"/>
                    <a:pt x="672" y="6707"/>
                  </a:cubicBezTo>
                  <a:cubicBezTo>
                    <a:pt x="672" y="4661"/>
                    <a:pt x="672" y="4661"/>
                    <a:pt x="672" y="4661"/>
                  </a:cubicBezTo>
                  <a:cubicBezTo>
                    <a:pt x="252" y="4206"/>
                    <a:pt x="252" y="4206"/>
                    <a:pt x="252" y="4206"/>
                  </a:cubicBezTo>
                  <a:cubicBezTo>
                    <a:pt x="252" y="2615"/>
                    <a:pt x="252" y="2615"/>
                    <a:pt x="252" y="2615"/>
                  </a:cubicBezTo>
                  <a:cubicBezTo>
                    <a:pt x="672" y="1933"/>
                    <a:pt x="672" y="1933"/>
                    <a:pt x="672" y="1933"/>
                  </a:cubicBezTo>
                  <a:cubicBezTo>
                    <a:pt x="840" y="1137"/>
                    <a:pt x="840" y="1137"/>
                    <a:pt x="840" y="1137"/>
                  </a:cubicBezTo>
                  <a:cubicBezTo>
                    <a:pt x="1765" y="2387"/>
                    <a:pt x="1765" y="2387"/>
                    <a:pt x="1765" y="2387"/>
                  </a:cubicBezTo>
                  <a:cubicBezTo>
                    <a:pt x="2774" y="3411"/>
                    <a:pt x="2774" y="3411"/>
                    <a:pt x="2774" y="3411"/>
                  </a:cubicBezTo>
                  <a:cubicBezTo>
                    <a:pt x="3530" y="3865"/>
                    <a:pt x="3530" y="3865"/>
                    <a:pt x="3530" y="3865"/>
                  </a:cubicBezTo>
                  <a:cubicBezTo>
                    <a:pt x="4118" y="4093"/>
                    <a:pt x="4118" y="4093"/>
                    <a:pt x="4118" y="4093"/>
                  </a:cubicBezTo>
                  <a:cubicBezTo>
                    <a:pt x="4370" y="4093"/>
                    <a:pt x="4370" y="4093"/>
                    <a:pt x="4370" y="4093"/>
                  </a:cubicBezTo>
                  <a:cubicBezTo>
                    <a:pt x="4623" y="4093"/>
                    <a:pt x="4623" y="4093"/>
                    <a:pt x="4623" y="4093"/>
                  </a:cubicBezTo>
                  <a:cubicBezTo>
                    <a:pt x="4791" y="4888"/>
                    <a:pt x="4791" y="4888"/>
                    <a:pt x="4791" y="4888"/>
                  </a:cubicBezTo>
                  <a:cubicBezTo>
                    <a:pt x="5463" y="4775"/>
                    <a:pt x="5463" y="4775"/>
                    <a:pt x="5463" y="4775"/>
                  </a:cubicBezTo>
                  <a:cubicBezTo>
                    <a:pt x="5547" y="5912"/>
                    <a:pt x="5547" y="5912"/>
                    <a:pt x="5547" y="5912"/>
                  </a:cubicBezTo>
                  <a:cubicBezTo>
                    <a:pt x="5295" y="6366"/>
                    <a:pt x="5295" y="6366"/>
                    <a:pt x="5295" y="6366"/>
                  </a:cubicBezTo>
                  <a:cubicBezTo>
                    <a:pt x="4539" y="6935"/>
                    <a:pt x="4539" y="6935"/>
                    <a:pt x="4539" y="6935"/>
                  </a:cubicBezTo>
                  <a:cubicBezTo>
                    <a:pt x="4034" y="7844"/>
                    <a:pt x="4034" y="7844"/>
                    <a:pt x="4034" y="7844"/>
                  </a:cubicBezTo>
                  <a:cubicBezTo>
                    <a:pt x="3866" y="8299"/>
                    <a:pt x="3866" y="8299"/>
                    <a:pt x="3866" y="8299"/>
                  </a:cubicBezTo>
                  <a:cubicBezTo>
                    <a:pt x="4034" y="8413"/>
                    <a:pt x="4034" y="8413"/>
                    <a:pt x="4034" y="8413"/>
                  </a:cubicBezTo>
                  <a:cubicBezTo>
                    <a:pt x="4370" y="7958"/>
                    <a:pt x="4370" y="7958"/>
                    <a:pt x="4370" y="7958"/>
                  </a:cubicBezTo>
                  <a:cubicBezTo>
                    <a:pt x="4623" y="7503"/>
                    <a:pt x="4623" y="7503"/>
                    <a:pt x="4623" y="7503"/>
                  </a:cubicBezTo>
                  <a:cubicBezTo>
                    <a:pt x="5379" y="6821"/>
                    <a:pt x="5379" y="6821"/>
                    <a:pt x="5379" y="6821"/>
                  </a:cubicBezTo>
                  <a:cubicBezTo>
                    <a:pt x="5883" y="6480"/>
                    <a:pt x="5883" y="6480"/>
                    <a:pt x="5883" y="6480"/>
                  </a:cubicBezTo>
                  <a:cubicBezTo>
                    <a:pt x="5799" y="6935"/>
                    <a:pt x="5799" y="6935"/>
                    <a:pt x="5799" y="6935"/>
                  </a:cubicBezTo>
                  <a:cubicBezTo>
                    <a:pt x="5547" y="7276"/>
                    <a:pt x="5547" y="7276"/>
                    <a:pt x="5547" y="7276"/>
                  </a:cubicBezTo>
                  <a:cubicBezTo>
                    <a:pt x="5211" y="8413"/>
                    <a:pt x="5211" y="8413"/>
                    <a:pt x="5211" y="8413"/>
                  </a:cubicBezTo>
                  <a:cubicBezTo>
                    <a:pt x="4370" y="9095"/>
                    <a:pt x="4370" y="9095"/>
                    <a:pt x="4370" y="9095"/>
                  </a:cubicBezTo>
                  <a:cubicBezTo>
                    <a:pt x="3866" y="9777"/>
                    <a:pt x="3866" y="9777"/>
                    <a:pt x="3866" y="9777"/>
                  </a:cubicBezTo>
                  <a:cubicBezTo>
                    <a:pt x="3866" y="10345"/>
                    <a:pt x="3866" y="10345"/>
                    <a:pt x="3866" y="10345"/>
                  </a:cubicBezTo>
                  <a:cubicBezTo>
                    <a:pt x="4202" y="10459"/>
                    <a:pt x="4202" y="10459"/>
                    <a:pt x="4202" y="10459"/>
                  </a:cubicBezTo>
                  <a:cubicBezTo>
                    <a:pt x="4623" y="9891"/>
                    <a:pt x="4623" y="9891"/>
                    <a:pt x="4623" y="9891"/>
                  </a:cubicBezTo>
                  <a:cubicBezTo>
                    <a:pt x="5043" y="9436"/>
                    <a:pt x="5043" y="9436"/>
                    <a:pt x="5043" y="9436"/>
                  </a:cubicBezTo>
                  <a:cubicBezTo>
                    <a:pt x="5463" y="9322"/>
                    <a:pt x="5463" y="9322"/>
                    <a:pt x="5463" y="9322"/>
                  </a:cubicBezTo>
                  <a:cubicBezTo>
                    <a:pt x="5799" y="8867"/>
                    <a:pt x="5799" y="8867"/>
                    <a:pt x="5799" y="8867"/>
                  </a:cubicBezTo>
                  <a:cubicBezTo>
                    <a:pt x="5967" y="7731"/>
                    <a:pt x="5967" y="7731"/>
                    <a:pt x="5967" y="7731"/>
                  </a:cubicBezTo>
                  <a:cubicBezTo>
                    <a:pt x="6304" y="6821"/>
                    <a:pt x="6304" y="6821"/>
                    <a:pt x="6304" y="6821"/>
                  </a:cubicBezTo>
                  <a:cubicBezTo>
                    <a:pt x="6724" y="6139"/>
                    <a:pt x="6724" y="6139"/>
                    <a:pt x="6724" y="6139"/>
                  </a:cubicBezTo>
                  <a:cubicBezTo>
                    <a:pt x="6808" y="5684"/>
                    <a:pt x="6808" y="5684"/>
                    <a:pt x="6808" y="5684"/>
                  </a:cubicBezTo>
                  <a:cubicBezTo>
                    <a:pt x="6556" y="4775"/>
                    <a:pt x="6556" y="4775"/>
                    <a:pt x="6556" y="4775"/>
                  </a:cubicBezTo>
                  <a:cubicBezTo>
                    <a:pt x="6556" y="3865"/>
                    <a:pt x="6556" y="3865"/>
                    <a:pt x="6556" y="3865"/>
                  </a:cubicBezTo>
                  <a:cubicBezTo>
                    <a:pt x="6304" y="3979"/>
                    <a:pt x="6304" y="3979"/>
                    <a:pt x="6304" y="3979"/>
                  </a:cubicBezTo>
                  <a:cubicBezTo>
                    <a:pt x="6135" y="4320"/>
                    <a:pt x="6135" y="4320"/>
                    <a:pt x="6135" y="4320"/>
                  </a:cubicBezTo>
                  <a:cubicBezTo>
                    <a:pt x="6219" y="5229"/>
                    <a:pt x="6219" y="5229"/>
                    <a:pt x="6219" y="5229"/>
                  </a:cubicBezTo>
                  <a:cubicBezTo>
                    <a:pt x="6388" y="5912"/>
                    <a:pt x="6388" y="5912"/>
                    <a:pt x="6388" y="5912"/>
                  </a:cubicBezTo>
                  <a:cubicBezTo>
                    <a:pt x="6388" y="6139"/>
                    <a:pt x="6388" y="6139"/>
                    <a:pt x="6388" y="6139"/>
                  </a:cubicBezTo>
                  <a:cubicBezTo>
                    <a:pt x="6219" y="6025"/>
                    <a:pt x="6219" y="6025"/>
                    <a:pt x="6219" y="6025"/>
                  </a:cubicBezTo>
                  <a:cubicBezTo>
                    <a:pt x="6051" y="5798"/>
                    <a:pt x="6051" y="5798"/>
                    <a:pt x="6051" y="5798"/>
                  </a:cubicBezTo>
                  <a:cubicBezTo>
                    <a:pt x="5883" y="5229"/>
                    <a:pt x="5883" y="5229"/>
                    <a:pt x="5883" y="5229"/>
                  </a:cubicBezTo>
                  <a:cubicBezTo>
                    <a:pt x="5715" y="4661"/>
                    <a:pt x="5715" y="4661"/>
                    <a:pt x="5715" y="4661"/>
                  </a:cubicBezTo>
                  <a:cubicBezTo>
                    <a:pt x="5715" y="4206"/>
                    <a:pt x="5715" y="4206"/>
                    <a:pt x="5715" y="4206"/>
                  </a:cubicBezTo>
                  <a:cubicBezTo>
                    <a:pt x="6135" y="3638"/>
                    <a:pt x="6135" y="3638"/>
                    <a:pt x="6135" y="3638"/>
                  </a:cubicBezTo>
                  <a:cubicBezTo>
                    <a:pt x="6304" y="3183"/>
                    <a:pt x="6304" y="3183"/>
                    <a:pt x="6304" y="3183"/>
                  </a:cubicBezTo>
                  <a:cubicBezTo>
                    <a:pt x="6219" y="2728"/>
                    <a:pt x="6219" y="2728"/>
                    <a:pt x="6219" y="2728"/>
                  </a:cubicBezTo>
                  <a:cubicBezTo>
                    <a:pt x="6640" y="3297"/>
                    <a:pt x="6640" y="3297"/>
                    <a:pt x="6640" y="3297"/>
                  </a:cubicBezTo>
                  <a:cubicBezTo>
                    <a:pt x="6724" y="3411"/>
                    <a:pt x="6724" y="3411"/>
                    <a:pt x="6724" y="3411"/>
                  </a:cubicBezTo>
                  <a:cubicBezTo>
                    <a:pt x="6808" y="2728"/>
                    <a:pt x="6808" y="2728"/>
                    <a:pt x="6808" y="2728"/>
                  </a:cubicBezTo>
                  <a:cubicBezTo>
                    <a:pt x="6640" y="1705"/>
                    <a:pt x="6640" y="1705"/>
                    <a:pt x="6640" y="1705"/>
                  </a:cubicBezTo>
                  <a:cubicBezTo>
                    <a:pt x="6724" y="1364"/>
                    <a:pt x="6724" y="1364"/>
                    <a:pt x="6724" y="1364"/>
                  </a:cubicBezTo>
                  <a:cubicBezTo>
                    <a:pt x="6472" y="1251"/>
                    <a:pt x="6472" y="1251"/>
                    <a:pt x="6472" y="1251"/>
                  </a:cubicBezTo>
                  <a:cubicBezTo>
                    <a:pt x="6388" y="0"/>
                    <a:pt x="6388" y="0"/>
                    <a:pt x="6388" y="0"/>
                  </a:cubicBezTo>
                  <a:cubicBezTo>
                    <a:pt x="6388" y="0"/>
                    <a:pt x="11178" y="1819"/>
                    <a:pt x="12187" y="2160"/>
                  </a:cubicBezTo>
                  <a:cubicBezTo>
                    <a:pt x="13111" y="2501"/>
                    <a:pt x="19331" y="4775"/>
                    <a:pt x="19751" y="4888"/>
                  </a:cubicBezTo>
                  <a:cubicBezTo>
                    <a:pt x="20171" y="5116"/>
                    <a:pt x="20675" y="5116"/>
                    <a:pt x="20675" y="5116"/>
                  </a:cubicBezTo>
                  <a:lnTo>
                    <a:pt x="21600" y="534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0" name="Freeform 6"/>
            <p:cNvSpPr/>
            <p:nvPr/>
          </p:nvSpPr>
          <p:spPr>
            <a:xfrm>
              <a:off x="2740370" y="3414595"/>
              <a:ext cx="1372715" cy="1409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21" y="0"/>
                  </a:moveTo>
                  <a:lnTo>
                    <a:pt x="21600" y="2123"/>
                  </a:lnTo>
                  <a:lnTo>
                    <a:pt x="21505" y="4062"/>
                  </a:lnTo>
                  <a:lnTo>
                    <a:pt x="21221" y="4062"/>
                  </a:lnTo>
                  <a:lnTo>
                    <a:pt x="19895" y="20862"/>
                  </a:lnTo>
                  <a:lnTo>
                    <a:pt x="8621" y="19846"/>
                  </a:lnTo>
                  <a:lnTo>
                    <a:pt x="8526" y="20677"/>
                  </a:lnTo>
                  <a:lnTo>
                    <a:pt x="3032" y="20123"/>
                  </a:lnTo>
                  <a:lnTo>
                    <a:pt x="2747" y="21600"/>
                  </a:lnTo>
                  <a:lnTo>
                    <a:pt x="0" y="21231"/>
                  </a:lnTo>
                  <a:lnTo>
                    <a:pt x="3221" y="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1" name="Freeform 7"/>
            <p:cNvSpPr/>
            <p:nvPr/>
          </p:nvSpPr>
          <p:spPr>
            <a:xfrm>
              <a:off x="3252121" y="3679576"/>
              <a:ext cx="2721343" cy="268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13" y="12253"/>
                  </a:moveTo>
                  <a:lnTo>
                    <a:pt x="21409" y="11865"/>
                  </a:lnTo>
                  <a:lnTo>
                    <a:pt x="21600" y="11623"/>
                  </a:lnTo>
                  <a:lnTo>
                    <a:pt x="21504" y="11333"/>
                  </a:lnTo>
                  <a:lnTo>
                    <a:pt x="21409" y="10945"/>
                  </a:lnTo>
                  <a:lnTo>
                    <a:pt x="21361" y="10800"/>
                  </a:lnTo>
                  <a:lnTo>
                    <a:pt x="21361" y="10509"/>
                  </a:lnTo>
                  <a:lnTo>
                    <a:pt x="21313" y="10413"/>
                  </a:lnTo>
                  <a:lnTo>
                    <a:pt x="21122" y="9977"/>
                  </a:lnTo>
                  <a:lnTo>
                    <a:pt x="21122" y="9880"/>
                  </a:lnTo>
                  <a:lnTo>
                    <a:pt x="20788" y="9589"/>
                  </a:lnTo>
                  <a:lnTo>
                    <a:pt x="20788" y="6344"/>
                  </a:lnTo>
                  <a:lnTo>
                    <a:pt x="20310" y="6296"/>
                  </a:lnTo>
                  <a:lnTo>
                    <a:pt x="20214" y="6393"/>
                  </a:lnTo>
                  <a:lnTo>
                    <a:pt x="20071" y="6344"/>
                  </a:lnTo>
                  <a:lnTo>
                    <a:pt x="19927" y="6199"/>
                  </a:lnTo>
                  <a:lnTo>
                    <a:pt x="19736" y="6102"/>
                  </a:lnTo>
                  <a:lnTo>
                    <a:pt x="19497" y="6102"/>
                  </a:lnTo>
                  <a:lnTo>
                    <a:pt x="19211" y="5909"/>
                  </a:lnTo>
                  <a:lnTo>
                    <a:pt x="19019" y="5666"/>
                  </a:lnTo>
                  <a:lnTo>
                    <a:pt x="18781" y="5618"/>
                  </a:lnTo>
                  <a:lnTo>
                    <a:pt x="18398" y="5715"/>
                  </a:lnTo>
                  <a:lnTo>
                    <a:pt x="18303" y="5666"/>
                  </a:lnTo>
                  <a:lnTo>
                    <a:pt x="18064" y="5618"/>
                  </a:lnTo>
                  <a:lnTo>
                    <a:pt x="17873" y="5763"/>
                  </a:lnTo>
                  <a:lnTo>
                    <a:pt x="17777" y="5812"/>
                  </a:lnTo>
                  <a:lnTo>
                    <a:pt x="17634" y="5715"/>
                  </a:lnTo>
                  <a:lnTo>
                    <a:pt x="17442" y="5715"/>
                  </a:lnTo>
                  <a:lnTo>
                    <a:pt x="17347" y="5860"/>
                  </a:lnTo>
                  <a:lnTo>
                    <a:pt x="17108" y="6005"/>
                  </a:lnTo>
                  <a:lnTo>
                    <a:pt x="16917" y="6054"/>
                  </a:lnTo>
                  <a:lnTo>
                    <a:pt x="16821" y="5909"/>
                  </a:lnTo>
                  <a:lnTo>
                    <a:pt x="16678" y="5763"/>
                  </a:lnTo>
                  <a:lnTo>
                    <a:pt x="16296" y="5812"/>
                  </a:lnTo>
                  <a:lnTo>
                    <a:pt x="16057" y="5666"/>
                  </a:lnTo>
                  <a:lnTo>
                    <a:pt x="15865" y="5715"/>
                  </a:lnTo>
                  <a:lnTo>
                    <a:pt x="15770" y="5909"/>
                  </a:lnTo>
                  <a:lnTo>
                    <a:pt x="15674" y="5957"/>
                  </a:lnTo>
                  <a:lnTo>
                    <a:pt x="15627" y="5715"/>
                  </a:lnTo>
                  <a:lnTo>
                    <a:pt x="15531" y="5618"/>
                  </a:lnTo>
                  <a:lnTo>
                    <a:pt x="15244" y="5812"/>
                  </a:lnTo>
                  <a:lnTo>
                    <a:pt x="15196" y="5618"/>
                  </a:lnTo>
                  <a:lnTo>
                    <a:pt x="14910" y="5424"/>
                  </a:lnTo>
                  <a:lnTo>
                    <a:pt x="14814" y="5424"/>
                  </a:lnTo>
                  <a:lnTo>
                    <a:pt x="14719" y="5570"/>
                  </a:lnTo>
                  <a:lnTo>
                    <a:pt x="14575" y="5666"/>
                  </a:lnTo>
                  <a:lnTo>
                    <a:pt x="14432" y="5618"/>
                  </a:lnTo>
                  <a:lnTo>
                    <a:pt x="14384" y="5376"/>
                  </a:lnTo>
                  <a:lnTo>
                    <a:pt x="14241" y="5376"/>
                  </a:lnTo>
                  <a:lnTo>
                    <a:pt x="14097" y="5085"/>
                  </a:lnTo>
                  <a:lnTo>
                    <a:pt x="13715" y="5085"/>
                  </a:lnTo>
                  <a:lnTo>
                    <a:pt x="13572" y="5182"/>
                  </a:lnTo>
                  <a:lnTo>
                    <a:pt x="13428" y="5037"/>
                  </a:lnTo>
                  <a:lnTo>
                    <a:pt x="13381" y="5037"/>
                  </a:lnTo>
                  <a:lnTo>
                    <a:pt x="13142" y="5085"/>
                  </a:lnTo>
                  <a:lnTo>
                    <a:pt x="12855" y="4891"/>
                  </a:lnTo>
                  <a:lnTo>
                    <a:pt x="12473" y="4891"/>
                  </a:lnTo>
                  <a:lnTo>
                    <a:pt x="12377" y="4552"/>
                  </a:lnTo>
                  <a:lnTo>
                    <a:pt x="12186" y="4456"/>
                  </a:lnTo>
                  <a:lnTo>
                    <a:pt x="12090" y="4504"/>
                  </a:lnTo>
                  <a:lnTo>
                    <a:pt x="11947" y="4456"/>
                  </a:lnTo>
                  <a:lnTo>
                    <a:pt x="11804" y="4504"/>
                  </a:lnTo>
                  <a:lnTo>
                    <a:pt x="11660" y="4504"/>
                  </a:lnTo>
                  <a:lnTo>
                    <a:pt x="11565" y="4359"/>
                  </a:lnTo>
                  <a:lnTo>
                    <a:pt x="11230" y="4020"/>
                  </a:lnTo>
                  <a:lnTo>
                    <a:pt x="11421" y="291"/>
                  </a:lnTo>
                  <a:lnTo>
                    <a:pt x="6642" y="0"/>
                  </a:lnTo>
                  <a:lnTo>
                    <a:pt x="5973" y="8814"/>
                  </a:lnTo>
                  <a:lnTo>
                    <a:pt x="287" y="8282"/>
                  </a:lnTo>
                  <a:lnTo>
                    <a:pt x="239" y="8717"/>
                  </a:lnTo>
                  <a:lnTo>
                    <a:pt x="0" y="8717"/>
                  </a:lnTo>
                  <a:lnTo>
                    <a:pt x="96" y="8863"/>
                  </a:lnTo>
                  <a:lnTo>
                    <a:pt x="335" y="9008"/>
                  </a:lnTo>
                  <a:lnTo>
                    <a:pt x="478" y="9202"/>
                  </a:lnTo>
                  <a:lnTo>
                    <a:pt x="526" y="9347"/>
                  </a:lnTo>
                  <a:lnTo>
                    <a:pt x="621" y="9541"/>
                  </a:lnTo>
                  <a:lnTo>
                    <a:pt x="717" y="9589"/>
                  </a:lnTo>
                  <a:lnTo>
                    <a:pt x="1004" y="9783"/>
                  </a:lnTo>
                  <a:lnTo>
                    <a:pt x="1051" y="9928"/>
                  </a:lnTo>
                  <a:lnTo>
                    <a:pt x="1242" y="10170"/>
                  </a:lnTo>
                  <a:lnTo>
                    <a:pt x="1434" y="10316"/>
                  </a:lnTo>
                  <a:lnTo>
                    <a:pt x="1816" y="10848"/>
                  </a:lnTo>
                  <a:lnTo>
                    <a:pt x="1959" y="10848"/>
                  </a:lnTo>
                  <a:lnTo>
                    <a:pt x="2103" y="10994"/>
                  </a:lnTo>
                  <a:lnTo>
                    <a:pt x="2294" y="11139"/>
                  </a:lnTo>
                  <a:lnTo>
                    <a:pt x="2533" y="11333"/>
                  </a:lnTo>
                  <a:lnTo>
                    <a:pt x="2628" y="11526"/>
                  </a:lnTo>
                  <a:lnTo>
                    <a:pt x="2628" y="11865"/>
                  </a:lnTo>
                  <a:lnTo>
                    <a:pt x="2819" y="12156"/>
                  </a:lnTo>
                  <a:lnTo>
                    <a:pt x="2867" y="12350"/>
                  </a:lnTo>
                  <a:lnTo>
                    <a:pt x="2819" y="12543"/>
                  </a:lnTo>
                  <a:lnTo>
                    <a:pt x="2819" y="12786"/>
                  </a:lnTo>
                  <a:lnTo>
                    <a:pt x="2867" y="13076"/>
                  </a:lnTo>
                  <a:lnTo>
                    <a:pt x="3106" y="13318"/>
                  </a:lnTo>
                  <a:lnTo>
                    <a:pt x="3154" y="13464"/>
                  </a:lnTo>
                  <a:lnTo>
                    <a:pt x="3536" y="13851"/>
                  </a:lnTo>
                  <a:lnTo>
                    <a:pt x="3727" y="13996"/>
                  </a:lnTo>
                  <a:lnTo>
                    <a:pt x="3871" y="14142"/>
                  </a:lnTo>
                  <a:lnTo>
                    <a:pt x="4014" y="14190"/>
                  </a:lnTo>
                  <a:lnTo>
                    <a:pt x="4205" y="14335"/>
                  </a:lnTo>
                  <a:lnTo>
                    <a:pt x="4492" y="14481"/>
                  </a:lnTo>
                  <a:lnTo>
                    <a:pt x="4827" y="14723"/>
                  </a:lnTo>
                  <a:lnTo>
                    <a:pt x="4970" y="14771"/>
                  </a:lnTo>
                  <a:lnTo>
                    <a:pt x="5209" y="14868"/>
                  </a:lnTo>
                  <a:lnTo>
                    <a:pt x="5400" y="14868"/>
                  </a:lnTo>
                  <a:lnTo>
                    <a:pt x="5496" y="14674"/>
                  </a:lnTo>
                  <a:lnTo>
                    <a:pt x="5735" y="14432"/>
                  </a:lnTo>
                  <a:lnTo>
                    <a:pt x="5878" y="14384"/>
                  </a:lnTo>
                  <a:lnTo>
                    <a:pt x="5878" y="14142"/>
                  </a:lnTo>
                  <a:lnTo>
                    <a:pt x="5973" y="13948"/>
                  </a:lnTo>
                  <a:lnTo>
                    <a:pt x="6069" y="13706"/>
                  </a:lnTo>
                  <a:lnTo>
                    <a:pt x="6308" y="13415"/>
                  </a:lnTo>
                  <a:lnTo>
                    <a:pt x="6642" y="13367"/>
                  </a:lnTo>
                  <a:lnTo>
                    <a:pt x="6834" y="13318"/>
                  </a:lnTo>
                  <a:lnTo>
                    <a:pt x="7073" y="13318"/>
                  </a:lnTo>
                  <a:lnTo>
                    <a:pt x="7312" y="13415"/>
                  </a:lnTo>
                  <a:lnTo>
                    <a:pt x="7598" y="13464"/>
                  </a:lnTo>
                  <a:lnTo>
                    <a:pt x="7742" y="13464"/>
                  </a:lnTo>
                  <a:lnTo>
                    <a:pt x="8124" y="13512"/>
                  </a:lnTo>
                  <a:lnTo>
                    <a:pt x="8267" y="13609"/>
                  </a:lnTo>
                  <a:lnTo>
                    <a:pt x="8411" y="13900"/>
                  </a:lnTo>
                  <a:lnTo>
                    <a:pt x="8506" y="13900"/>
                  </a:lnTo>
                  <a:lnTo>
                    <a:pt x="8745" y="14142"/>
                  </a:lnTo>
                  <a:lnTo>
                    <a:pt x="8936" y="14239"/>
                  </a:lnTo>
                  <a:lnTo>
                    <a:pt x="9080" y="14529"/>
                  </a:lnTo>
                  <a:lnTo>
                    <a:pt x="9366" y="14917"/>
                  </a:lnTo>
                  <a:lnTo>
                    <a:pt x="9558" y="15498"/>
                  </a:lnTo>
                  <a:lnTo>
                    <a:pt x="9701" y="15691"/>
                  </a:lnTo>
                  <a:lnTo>
                    <a:pt x="9892" y="16079"/>
                  </a:lnTo>
                  <a:lnTo>
                    <a:pt x="9892" y="16224"/>
                  </a:lnTo>
                  <a:lnTo>
                    <a:pt x="10035" y="16612"/>
                  </a:lnTo>
                  <a:lnTo>
                    <a:pt x="10418" y="16951"/>
                  </a:lnTo>
                  <a:lnTo>
                    <a:pt x="10513" y="17338"/>
                  </a:lnTo>
                  <a:lnTo>
                    <a:pt x="10991" y="17919"/>
                  </a:lnTo>
                  <a:lnTo>
                    <a:pt x="11230" y="18016"/>
                  </a:lnTo>
                  <a:lnTo>
                    <a:pt x="11182" y="18452"/>
                  </a:lnTo>
                  <a:lnTo>
                    <a:pt x="11087" y="18549"/>
                  </a:lnTo>
                  <a:lnTo>
                    <a:pt x="11326" y="18791"/>
                  </a:lnTo>
                  <a:lnTo>
                    <a:pt x="11326" y="19082"/>
                  </a:lnTo>
                  <a:lnTo>
                    <a:pt x="11612" y="19614"/>
                  </a:lnTo>
                  <a:lnTo>
                    <a:pt x="11756" y="19905"/>
                  </a:lnTo>
                  <a:lnTo>
                    <a:pt x="11899" y="20147"/>
                  </a:lnTo>
                  <a:lnTo>
                    <a:pt x="11995" y="20389"/>
                  </a:lnTo>
                  <a:lnTo>
                    <a:pt x="12377" y="20438"/>
                  </a:lnTo>
                  <a:lnTo>
                    <a:pt x="12616" y="20680"/>
                  </a:lnTo>
                  <a:lnTo>
                    <a:pt x="13046" y="20680"/>
                  </a:lnTo>
                  <a:lnTo>
                    <a:pt x="13381" y="21019"/>
                  </a:lnTo>
                  <a:lnTo>
                    <a:pt x="13572" y="21019"/>
                  </a:lnTo>
                  <a:lnTo>
                    <a:pt x="13667" y="21164"/>
                  </a:lnTo>
                  <a:lnTo>
                    <a:pt x="13906" y="21213"/>
                  </a:lnTo>
                  <a:lnTo>
                    <a:pt x="13954" y="21116"/>
                  </a:lnTo>
                  <a:lnTo>
                    <a:pt x="14432" y="21213"/>
                  </a:lnTo>
                  <a:lnTo>
                    <a:pt x="14432" y="21261"/>
                  </a:lnTo>
                  <a:lnTo>
                    <a:pt x="14575" y="21406"/>
                  </a:lnTo>
                  <a:lnTo>
                    <a:pt x="14814" y="21600"/>
                  </a:lnTo>
                  <a:lnTo>
                    <a:pt x="14958" y="21503"/>
                  </a:lnTo>
                  <a:lnTo>
                    <a:pt x="15005" y="21406"/>
                  </a:lnTo>
                  <a:lnTo>
                    <a:pt x="15340" y="21358"/>
                  </a:lnTo>
                  <a:lnTo>
                    <a:pt x="15244" y="21116"/>
                  </a:lnTo>
                  <a:lnTo>
                    <a:pt x="15244" y="20970"/>
                  </a:lnTo>
                  <a:lnTo>
                    <a:pt x="15149" y="20583"/>
                  </a:lnTo>
                  <a:lnTo>
                    <a:pt x="15005" y="20486"/>
                  </a:lnTo>
                  <a:lnTo>
                    <a:pt x="14910" y="20196"/>
                  </a:lnTo>
                  <a:lnTo>
                    <a:pt x="14862" y="19905"/>
                  </a:lnTo>
                  <a:lnTo>
                    <a:pt x="14719" y="19566"/>
                  </a:lnTo>
                  <a:lnTo>
                    <a:pt x="14719" y="19275"/>
                  </a:lnTo>
                  <a:lnTo>
                    <a:pt x="15005" y="18404"/>
                  </a:lnTo>
                  <a:lnTo>
                    <a:pt x="15196" y="17919"/>
                  </a:lnTo>
                  <a:lnTo>
                    <a:pt x="15149" y="17822"/>
                  </a:lnTo>
                  <a:lnTo>
                    <a:pt x="15005" y="17726"/>
                  </a:lnTo>
                  <a:lnTo>
                    <a:pt x="14862" y="17580"/>
                  </a:lnTo>
                  <a:lnTo>
                    <a:pt x="14862" y="17483"/>
                  </a:lnTo>
                  <a:lnTo>
                    <a:pt x="14958" y="17532"/>
                  </a:lnTo>
                  <a:lnTo>
                    <a:pt x="15388" y="17483"/>
                  </a:lnTo>
                  <a:lnTo>
                    <a:pt x="15435" y="17483"/>
                  </a:lnTo>
                  <a:lnTo>
                    <a:pt x="15579" y="17193"/>
                  </a:lnTo>
                  <a:lnTo>
                    <a:pt x="15435" y="17193"/>
                  </a:lnTo>
                  <a:lnTo>
                    <a:pt x="15388" y="17096"/>
                  </a:lnTo>
                  <a:lnTo>
                    <a:pt x="15388" y="16999"/>
                  </a:lnTo>
                  <a:lnTo>
                    <a:pt x="15483" y="16951"/>
                  </a:lnTo>
                  <a:lnTo>
                    <a:pt x="15913" y="16951"/>
                  </a:lnTo>
                  <a:lnTo>
                    <a:pt x="16009" y="16999"/>
                  </a:lnTo>
                  <a:lnTo>
                    <a:pt x="16152" y="16951"/>
                  </a:lnTo>
                  <a:lnTo>
                    <a:pt x="16391" y="16757"/>
                  </a:lnTo>
                  <a:lnTo>
                    <a:pt x="16296" y="16757"/>
                  </a:lnTo>
                  <a:lnTo>
                    <a:pt x="16104" y="16902"/>
                  </a:lnTo>
                  <a:lnTo>
                    <a:pt x="16057" y="16709"/>
                  </a:lnTo>
                  <a:lnTo>
                    <a:pt x="16152" y="16418"/>
                  </a:lnTo>
                  <a:lnTo>
                    <a:pt x="16248" y="16515"/>
                  </a:lnTo>
                  <a:lnTo>
                    <a:pt x="16343" y="16563"/>
                  </a:lnTo>
                  <a:lnTo>
                    <a:pt x="16582" y="16563"/>
                  </a:lnTo>
                  <a:lnTo>
                    <a:pt x="16678" y="16466"/>
                  </a:lnTo>
                  <a:lnTo>
                    <a:pt x="16630" y="16273"/>
                  </a:lnTo>
                  <a:lnTo>
                    <a:pt x="16487" y="16079"/>
                  </a:lnTo>
                  <a:lnTo>
                    <a:pt x="16535" y="16030"/>
                  </a:lnTo>
                  <a:lnTo>
                    <a:pt x="16678" y="16030"/>
                  </a:lnTo>
                  <a:lnTo>
                    <a:pt x="16821" y="15934"/>
                  </a:lnTo>
                  <a:lnTo>
                    <a:pt x="16917" y="16030"/>
                  </a:lnTo>
                  <a:lnTo>
                    <a:pt x="17060" y="15934"/>
                  </a:lnTo>
                  <a:lnTo>
                    <a:pt x="17108" y="16030"/>
                  </a:lnTo>
                  <a:lnTo>
                    <a:pt x="17251" y="16127"/>
                  </a:lnTo>
                  <a:lnTo>
                    <a:pt x="17538" y="15934"/>
                  </a:lnTo>
                  <a:lnTo>
                    <a:pt x="17873" y="15837"/>
                  </a:lnTo>
                  <a:lnTo>
                    <a:pt x="18207" y="15788"/>
                  </a:lnTo>
                  <a:lnTo>
                    <a:pt x="18733" y="15498"/>
                  </a:lnTo>
                  <a:lnTo>
                    <a:pt x="18876" y="15207"/>
                  </a:lnTo>
                  <a:lnTo>
                    <a:pt x="18924" y="14965"/>
                  </a:lnTo>
                  <a:lnTo>
                    <a:pt x="19067" y="14868"/>
                  </a:lnTo>
                  <a:lnTo>
                    <a:pt x="19211" y="14820"/>
                  </a:lnTo>
                  <a:lnTo>
                    <a:pt x="19258" y="14771"/>
                  </a:lnTo>
                  <a:lnTo>
                    <a:pt x="19402" y="14674"/>
                  </a:lnTo>
                  <a:lnTo>
                    <a:pt x="19306" y="14384"/>
                  </a:lnTo>
                  <a:lnTo>
                    <a:pt x="19258" y="14335"/>
                  </a:lnTo>
                  <a:lnTo>
                    <a:pt x="19211" y="14239"/>
                  </a:lnTo>
                  <a:lnTo>
                    <a:pt x="19258" y="14093"/>
                  </a:lnTo>
                  <a:lnTo>
                    <a:pt x="19450" y="13948"/>
                  </a:lnTo>
                  <a:lnTo>
                    <a:pt x="19593" y="13851"/>
                  </a:lnTo>
                  <a:lnTo>
                    <a:pt x="19688" y="13851"/>
                  </a:lnTo>
                  <a:lnTo>
                    <a:pt x="19688" y="14481"/>
                  </a:lnTo>
                  <a:lnTo>
                    <a:pt x="19736" y="14529"/>
                  </a:lnTo>
                  <a:lnTo>
                    <a:pt x="20023" y="14287"/>
                  </a:lnTo>
                  <a:lnTo>
                    <a:pt x="20262" y="14239"/>
                  </a:lnTo>
                  <a:lnTo>
                    <a:pt x="20979" y="13948"/>
                  </a:lnTo>
                  <a:lnTo>
                    <a:pt x="21074" y="13900"/>
                  </a:lnTo>
                  <a:lnTo>
                    <a:pt x="21218" y="13657"/>
                  </a:lnTo>
                  <a:lnTo>
                    <a:pt x="21361" y="13173"/>
                  </a:lnTo>
                  <a:lnTo>
                    <a:pt x="21361" y="12979"/>
                  </a:lnTo>
                  <a:lnTo>
                    <a:pt x="21218" y="12640"/>
                  </a:lnTo>
                  <a:lnTo>
                    <a:pt x="21313" y="12398"/>
                  </a:lnTo>
                  <a:lnTo>
                    <a:pt x="21313" y="12253"/>
                  </a:lnTo>
                  <a:close/>
                </a:path>
              </a:pathLst>
            </a:custGeom>
            <a:solidFill>
              <a:srgbClr val="54A5E8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2" name="Freeform 8"/>
            <p:cNvSpPr/>
            <p:nvPr/>
          </p:nvSpPr>
          <p:spPr>
            <a:xfrm>
              <a:off x="1626543" y="3245971"/>
              <a:ext cx="1318527" cy="15537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8" y="0"/>
                  </a:moveTo>
                  <a:cubicBezTo>
                    <a:pt x="6088" y="0"/>
                    <a:pt x="5754" y="1350"/>
                    <a:pt x="5671" y="1776"/>
                  </a:cubicBezTo>
                  <a:cubicBezTo>
                    <a:pt x="5504" y="2061"/>
                    <a:pt x="5171" y="3055"/>
                    <a:pt x="5171" y="3055"/>
                  </a:cubicBezTo>
                  <a:cubicBezTo>
                    <a:pt x="4920" y="3197"/>
                    <a:pt x="4920" y="3197"/>
                    <a:pt x="4920" y="3197"/>
                  </a:cubicBezTo>
                  <a:cubicBezTo>
                    <a:pt x="4670" y="3055"/>
                    <a:pt x="4670" y="3055"/>
                    <a:pt x="4670" y="3055"/>
                  </a:cubicBezTo>
                  <a:cubicBezTo>
                    <a:pt x="4253" y="2771"/>
                    <a:pt x="4253" y="2771"/>
                    <a:pt x="4253" y="2771"/>
                  </a:cubicBezTo>
                  <a:cubicBezTo>
                    <a:pt x="3920" y="2913"/>
                    <a:pt x="3920" y="2913"/>
                    <a:pt x="3920" y="2913"/>
                  </a:cubicBezTo>
                  <a:cubicBezTo>
                    <a:pt x="3753" y="2629"/>
                    <a:pt x="3753" y="2629"/>
                    <a:pt x="3753" y="2629"/>
                  </a:cubicBezTo>
                  <a:cubicBezTo>
                    <a:pt x="3169" y="2771"/>
                    <a:pt x="3169" y="2771"/>
                    <a:pt x="3169" y="2771"/>
                  </a:cubicBezTo>
                  <a:cubicBezTo>
                    <a:pt x="2919" y="2984"/>
                    <a:pt x="2919" y="2984"/>
                    <a:pt x="2919" y="2984"/>
                  </a:cubicBezTo>
                  <a:cubicBezTo>
                    <a:pt x="2919" y="3766"/>
                    <a:pt x="2919" y="3766"/>
                    <a:pt x="2919" y="3766"/>
                  </a:cubicBezTo>
                  <a:cubicBezTo>
                    <a:pt x="2919" y="4761"/>
                    <a:pt x="2919" y="4761"/>
                    <a:pt x="2919" y="4761"/>
                  </a:cubicBezTo>
                  <a:cubicBezTo>
                    <a:pt x="2919" y="5684"/>
                    <a:pt x="2919" y="5684"/>
                    <a:pt x="2919" y="5684"/>
                  </a:cubicBezTo>
                  <a:cubicBezTo>
                    <a:pt x="2836" y="5968"/>
                    <a:pt x="2836" y="5968"/>
                    <a:pt x="2836" y="5968"/>
                  </a:cubicBezTo>
                  <a:cubicBezTo>
                    <a:pt x="2585" y="6324"/>
                    <a:pt x="2585" y="6324"/>
                    <a:pt x="2585" y="6324"/>
                  </a:cubicBezTo>
                  <a:cubicBezTo>
                    <a:pt x="2502" y="6679"/>
                    <a:pt x="2502" y="6679"/>
                    <a:pt x="2502" y="6679"/>
                  </a:cubicBezTo>
                  <a:cubicBezTo>
                    <a:pt x="2502" y="7176"/>
                    <a:pt x="2502" y="7176"/>
                    <a:pt x="2502" y="7176"/>
                  </a:cubicBezTo>
                  <a:cubicBezTo>
                    <a:pt x="2836" y="7816"/>
                    <a:pt x="2836" y="7816"/>
                    <a:pt x="2836" y="7816"/>
                  </a:cubicBezTo>
                  <a:cubicBezTo>
                    <a:pt x="2919" y="8455"/>
                    <a:pt x="2919" y="8455"/>
                    <a:pt x="2919" y="8455"/>
                  </a:cubicBezTo>
                  <a:cubicBezTo>
                    <a:pt x="3086" y="8668"/>
                    <a:pt x="3086" y="8668"/>
                    <a:pt x="3086" y="8668"/>
                  </a:cubicBezTo>
                  <a:cubicBezTo>
                    <a:pt x="3503" y="9095"/>
                    <a:pt x="3503" y="9095"/>
                    <a:pt x="3503" y="9095"/>
                  </a:cubicBezTo>
                  <a:cubicBezTo>
                    <a:pt x="3253" y="9237"/>
                    <a:pt x="3253" y="9237"/>
                    <a:pt x="3253" y="9237"/>
                  </a:cubicBezTo>
                  <a:cubicBezTo>
                    <a:pt x="2836" y="9521"/>
                    <a:pt x="2836" y="9521"/>
                    <a:pt x="2836" y="9521"/>
                  </a:cubicBezTo>
                  <a:cubicBezTo>
                    <a:pt x="2002" y="10018"/>
                    <a:pt x="2002" y="10018"/>
                    <a:pt x="2002" y="10018"/>
                  </a:cubicBezTo>
                  <a:cubicBezTo>
                    <a:pt x="1751" y="10942"/>
                    <a:pt x="1751" y="10942"/>
                    <a:pt x="1751" y="10942"/>
                  </a:cubicBezTo>
                  <a:cubicBezTo>
                    <a:pt x="1418" y="11511"/>
                    <a:pt x="1418" y="11511"/>
                    <a:pt x="1418" y="11511"/>
                  </a:cubicBezTo>
                  <a:cubicBezTo>
                    <a:pt x="1084" y="11795"/>
                    <a:pt x="1084" y="11795"/>
                    <a:pt x="1084" y="11795"/>
                  </a:cubicBezTo>
                  <a:cubicBezTo>
                    <a:pt x="917" y="11866"/>
                    <a:pt x="917" y="11866"/>
                    <a:pt x="917" y="11866"/>
                  </a:cubicBezTo>
                  <a:cubicBezTo>
                    <a:pt x="751" y="12150"/>
                    <a:pt x="751" y="12150"/>
                    <a:pt x="751" y="12150"/>
                  </a:cubicBezTo>
                  <a:cubicBezTo>
                    <a:pt x="834" y="12647"/>
                    <a:pt x="834" y="12647"/>
                    <a:pt x="834" y="12647"/>
                  </a:cubicBezTo>
                  <a:cubicBezTo>
                    <a:pt x="751" y="13003"/>
                    <a:pt x="751" y="13003"/>
                    <a:pt x="751" y="13003"/>
                  </a:cubicBezTo>
                  <a:cubicBezTo>
                    <a:pt x="1251" y="13358"/>
                    <a:pt x="1251" y="13358"/>
                    <a:pt x="1251" y="13358"/>
                  </a:cubicBezTo>
                  <a:cubicBezTo>
                    <a:pt x="1084" y="13642"/>
                    <a:pt x="1084" y="13642"/>
                    <a:pt x="1084" y="13642"/>
                  </a:cubicBezTo>
                  <a:cubicBezTo>
                    <a:pt x="417" y="13926"/>
                    <a:pt x="417" y="13926"/>
                    <a:pt x="417" y="13926"/>
                  </a:cubicBezTo>
                  <a:cubicBezTo>
                    <a:pt x="250" y="14211"/>
                    <a:pt x="250" y="14211"/>
                    <a:pt x="250" y="14211"/>
                  </a:cubicBezTo>
                  <a:cubicBezTo>
                    <a:pt x="0" y="14637"/>
                    <a:pt x="0" y="14637"/>
                    <a:pt x="0" y="14637"/>
                  </a:cubicBezTo>
                  <a:cubicBezTo>
                    <a:pt x="11592" y="20676"/>
                    <a:pt x="11592" y="20676"/>
                    <a:pt x="11592" y="20676"/>
                  </a:cubicBezTo>
                  <a:cubicBezTo>
                    <a:pt x="15178" y="21245"/>
                    <a:pt x="15178" y="21245"/>
                    <a:pt x="15178" y="21245"/>
                  </a:cubicBezTo>
                  <a:cubicBezTo>
                    <a:pt x="18181" y="21600"/>
                    <a:pt x="18181" y="21600"/>
                    <a:pt x="18181" y="21600"/>
                  </a:cubicBezTo>
                  <a:cubicBezTo>
                    <a:pt x="18264" y="21600"/>
                    <a:pt x="18264" y="21600"/>
                    <a:pt x="18264" y="21600"/>
                  </a:cubicBezTo>
                  <a:cubicBezTo>
                    <a:pt x="21600" y="2345"/>
                    <a:pt x="21600" y="2345"/>
                    <a:pt x="21600" y="2345"/>
                  </a:cubicBezTo>
                  <a:lnTo>
                    <a:pt x="6088" y="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3" name="Freeform 9"/>
            <p:cNvSpPr/>
            <p:nvPr/>
          </p:nvSpPr>
          <p:spPr>
            <a:xfrm>
              <a:off x="289957" y="1571797"/>
              <a:ext cx="1547312" cy="2679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583" y="21406"/>
                  </a:moveTo>
                  <a:lnTo>
                    <a:pt x="19667" y="21260"/>
                  </a:lnTo>
                  <a:lnTo>
                    <a:pt x="19247" y="21018"/>
                  </a:lnTo>
                  <a:lnTo>
                    <a:pt x="19331" y="20823"/>
                  </a:lnTo>
                  <a:lnTo>
                    <a:pt x="19247" y="20532"/>
                  </a:lnTo>
                  <a:lnTo>
                    <a:pt x="19415" y="20387"/>
                  </a:lnTo>
                  <a:lnTo>
                    <a:pt x="19583" y="20338"/>
                  </a:lnTo>
                  <a:lnTo>
                    <a:pt x="19835" y="20192"/>
                  </a:lnTo>
                  <a:lnTo>
                    <a:pt x="20087" y="19853"/>
                  </a:lnTo>
                  <a:lnTo>
                    <a:pt x="20339" y="19319"/>
                  </a:lnTo>
                  <a:lnTo>
                    <a:pt x="21012" y="19027"/>
                  </a:lnTo>
                  <a:lnTo>
                    <a:pt x="21432" y="18833"/>
                  </a:lnTo>
                  <a:lnTo>
                    <a:pt x="21600" y="18785"/>
                  </a:lnTo>
                  <a:lnTo>
                    <a:pt x="21264" y="18542"/>
                  </a:lnTo>
                  <a:lnTo>
                    <a:pt x="21096" y="18396"/>
                  </a:lnTo>
                  <a:lnTo>
                    <a:pt x="21012" y="18057"/>
                  </a:lnTo>
                  <a:lnTo>
                    <a:pt x="20760" y="17668"/>
                  </a:lnTo>
                  <a:lnTo>
                    <a:pt x="20760" y="17377"/>
                  </a:lnTo>
                  <a:lnTo>
                    <a:pt x="20844" y="17183"/>
                  </a:lnTo>
                  <a:lnTo>
                    <a:pt x="20844" y="17134"/>
                  </a:lnTo>
                  <a:lnTo>
                    <a:pt x="9918" y="7669"/>
                  </a:lnTo>
                  <a:lnTo>
                    <a:pt x="9665" y="7572"/>
                  </a:lnTo>
                  <a:lnTo>
                    <a:pt x="9581" y="7524"/>
                  </a:lnTo>
                  <a:lnTo>
                    <a:pt x="9497" y="7427"/>
                  </a:lnTo>
                  <a:lnTo>
                    <a:pt x="9413" y="7281"/>
                  </a:lnTo>
                  <a:lnTo>
                    <a:pt x="9497" y="7135"/>
                  </a:lnTo>
                  <a:lnTo>
                    <a:pt x="9833" y="7087"/>
                  </a:lnTo>
                  <a:lnTo>
                    <a:pt x="10002" y="7038"/>
                  </a:lnTo>
                  <a:lnTo>
                    <a:pt x="12439" y="1699"/>
                  </a:lnTo>
                  <a:lnTo>
                    <a:pt x="2185" y="0"/>
                  </a:lnTo>
                  <a:lnTo>
                    <a:pt x="2101" y="194"/>
                  </a:lnTo>
                  <a:lnTo>
                    <a:pt x="1933" y="243"/>
                  </a:lnTo>
                  <a:lnTo>
                    <a:pt x="1933" y="1019"/>
                  </a:lnTo>
                  <a:lnTo>
                    <a:pt x="1849" y="1213"/>
                  </a:lnTo>
                  <a:lnTo>
                    <a:pt x="1597" y="1456"/>
                  </a:lnTo>
                  <a:lnTo>
                    <a:pt x="1429" y="1602"/>
                  </a:lnTo>
                  <a:lnTo>
                    <a:pt x="1429" y="1942"/>
                  </a:lnTo>
                  <a:lnTo>
                    <a:pt x="1093" y="2184"/>
                  </a:lnTo>
                  <a:lnTo>
                    <a:pt x="588" y="2427"/>
                  </a:lnTo>
                  <a:lnTo>
                    <a:pt x="168" y="2670"/>
                  </a:lnTo>
                  <a:lnTo>
                    <a:pt x="84" y="2767"/>
                  </a:lnTo>
                  <a:lnTo>
                    <a:pt x="0" y="3009"/>
                  </a:lnTo>
                  <a:lnTo>
                    <a:pt x="0" y="3204"/>
                  </a:lnTo>
                  <a:lnTo>
                    <a:pt x="84" y="3446"/>
                  </a:lnTo>
                  <a:lnTo>
                    <a:pt x="252" y="3640"/>
                  </a:lnTo>
                  <a:lnTo>
                    <a:pt x="588" y="3932"/>
                  </a:lnTo>
                  <a:lnTo>
                    <a:pt x="672" y="4126"/>
                  </a:lnTo>
                  <a:lnTo>
                    <a:pt x="756" y="4369"/>
                  </a:lnTo>
                  <a:lnTo>
                    <a:pt x="756" y="4757"/>
                  </a:lnTo>
                  <a:lnTo>
                    <a:pt x="504" y="5048"/>
                  </a:lnTo>
                  <a:lnTo>
                    <a:pt x="420" y="5339"/>
                  </a:lnTo>
                  <a:lnTo>
                    <a:pt x="420" y="5679"/>
                  </a:lnTo>
                  <a:lnTo>
                    <a:pt x="336" y="5825"/>
                  </a:lnTo>
                  <a:lnTo>
                    <a:pt x="168" y="5922"/>
                  </a:lnTo>
                  <a:lnTo>
                    <a:pt x="252" y="6116"/>
                  </a:lnTo>
                  <a:lnTo>
                    <a:pt x="588" y="6456"/>
                  </a:lnTo>
                  <a:lnTo>
                    <a:pt x="925" y="7038"/>
                  </a:lnTo>
                  <a:lnTo>
                    <a:pt x="1261" y="7427"/>
                  </a:lnTo>
                  <a:lnTo>
                    <a:pt x="1429" y="7572"/>
                  </a:lnTo>
                  <a:lnTo>
                    <a:pt x="1429" y="7815"/>
                  </a:lnTo>
                  <a:lnTo>
                    <a:pt x="1345" y="7960"/>
                  </a:lnTo>
                  <a:lnTo>
                    <a:pt x="1177" y="8058"/>
                  </a:lnTo>
                  <a:lnTo>
                    <a:pt x="1177" y="8203"/>
                  </a:lnTo>
                  <a:lnTo>
                    <a:pt x="1513" y="8203"/>
                  </a:lnTo>
                  <a:lnTo>
                    <a:pt x="1681" y="8349"/>
                  </a:lnTo>
                  <a:lnTo>
                    <a:pt x="1933" y="8543"/>
                  </a:lnTo>
                  <a:lnTo>
                    <a:pt x="2017" y="8640"/>
                  </a:lnTo>
                  <a:lnTo>
                    <a:pt x="2269" y="8689"/>
                  </a:lnTo>
                  <a:lnTo>
                    <a:pt x="2437" y="8494"/>
                  </a:lnTo>
                  <a:lnTo>
                    <a:pt x="2437" y="8252"/>
                  </a:lnTo>
                  <a:lnTo>
                    <a:pt x="2858" y="8203"/>
                  </a:lnTo>
                  <a:lnTo>
                    <a:pt x="3110" y="8349"/>
                  </a:lnTo>
                  <a:lnTo>
                    <a:pt x="3698" y="8349"/>
                  </a:lnTo>
                  <a:lnTo>
                    <a:pt x="4034" y="8543"/>
                  </a:lnTo>
                  <a:lnTo>
                    <a:pt x="4286" y="8591"/>
                  </a:lnTo>
                  <a:lnTo>
                    <a:pt x="4454" y="8640"/>
                  </a:lnTo>
                  <a:lnTo>
                    <a:pt x="4286" y="8737"/>
                  </a:lnTo>
                  <a:lnTo>
                    <a:pt x="3782" y="8591"/>
                  </a:lnTo>
                  <a:lnTo>
                    <a:pt x="3698" y="8591"/>
                  </a:lnTo>
                  <a:lnTo>
                    <a:pt x="3362" y="8543"/>
                  </a:lnTo>
                  <a:lnTo>
                    <a:pt x="3194" y="8494"/>
                  </a:lnTo>
                  <a:lnTo>
                    <a:pt x="2942" y="8446"/>
                  </a:lnTo>
                  <a:lnTo>
                    <a:pt x="2774" y="8494"/>
                  </a:lnTo>
                  <a:lnTo>
                    <a:pt x="2774" y="8931"/>
                  </a:lnTo>
                  <a:lnTo>
                    <a:pt x="2942" y="9077"/>
                  </a:lnTo>
                  <a:lnTo>
                    <a:pt x="2858" y="9417"/>
                  </a:lnTo>
                  <a:lnTo>
                    <a:pt x="2774" y="9417"/>
                  </a:lnTo>
                  <a:lnTo>
                    <a:pt x="2521" y="9320"/>
                  </a:lnTo>
                  <a:lnTo>
                    <a:pt x="2437" y="9222"/>
                  </a:lnTo>
                  <a:lnTo>
                    <a:pt x="2437" y="8980"/>
                  </a:lnTo>
                  <a:lnTo>
                    <a:pt x="2353" y="8931"/>
                  </a:lnTo>
                  <a:lnTo>
                    <a:pt x="2101" y="8883"/>
                  </a:lnTo>
                  <a:lnTo>
                    <a:pt x="2017" y="9077"/>
                  </a:lnTo>
                  <a:lnTo>
                    <a:pt x="1933" y="9174"/>
                  </a:lnTo>
                  <a:lnTo>
                    <a:pt x="1933" y="10145"/>
                  </a:lnTo>
                  <a:lnTo>
                    <a:pt x="2185" y="10387"/>
                  </a:lnTo>
                  <a:lnTo>
                    <a:pt x="2858" y="10679"/>
                  </a:lnTo>
                  <a:lnTo>
                    <a:pt x="2942" y="10921"/>
                  </a:lnTo>
                  <a:lnTo>
                    <a:pt x="2942" y="11116"/>
                  </a:lnTo>
                  <a:lnTo>
                    <a:pt x="2858" y="11310"/>
                  </a:lnTo>
                  <a:lnTo>
                    <a:pt x="2605" y="11358"/>
                  </a:lnTo>
                  <a:lnTo>
                    <a:pt x="2353" y="11358"/>
                  </a:lnTo>
                  <a:lnTo>
                    <a:pt x="2353" y="11844"/>
                  </a:lnTo>
                  <a:lnTo>
                    <a:pt x="2437" y="11989"/>
                  </a:lnTo>
                  <a:lnTo>
                    <a:pt x="2858" y="12378"/>
                  </a:lnTo>
                  <a:lnTo>
                    <a:pt x="2942" y="12669"/>
                  </a:lnTo>
                  <a:lnTo>
                    <a:pt x="3362" y="13009"/>
                  </a:lnTo>
                  <a:lnTo>
                    <a:pt x="3530" y="13348"/>
                  </a:lnTo>
                  <a:lnTo>
                    <a:pt x="3782" y="13591"/>
                  </a:lnTo>
                  <a:lnTo>
                    <a:pt x="4034" y="13931"/>
                  </a:lnTo>
                  <a:lnTo>
                    <a:pt x="4202" y="13979"/>
                  </a:lnTo>
                  <a:lnTo>
                    <a:pt x="4202" y="14465"/>
                  </a:lnTo>
                  <a:lnTo>
                    <a:pt x="4370" y="14562"/>
                  </a:lnTo>
                  <a:lnTo>
                    <a:pt x="4454" y="14707"/>
                  </a:lnTo>
                  <a:lnTo>
                    <a:pt x="4454" y="14902"/>
                  </a:lnTo>
                  <a:lnTo>
                    <a:pt x="4370" y="15338"/>
                  </a:lnTo>
                  <a:lnTo>
                    <a:pt x="4286" y="15630"/>
                  </a:lnTo>
                  <a:lnTo>
                    <a:pt x="4202" y="15872"/>
                  </a:lnTo>
                  <a:lnTo>
                    <a:pt x="4959" y="16115"/>
                  </a:lnTo>
                  <a:lnTo>
                    <a:pt x="5631" y="16261"/>
                  </a:lnTo>
                  <a:lnTo>
                    <a:pt x="6135" y="16455"/>
                  </a:lnTo>
                  <a:lnTo>
                    <a:pt x="6892" y="16600"/>
                  </a:lnTo>
                  <a:lnTo>
                    <a:pt x="7144" y="16746"/>
                  </a:lnTo>
                  <a:lnTo>
                    <a:pt x="7648" y="17231"/>
                  </a:lnTo>
                  <a:lnTo>
                    <a:pt x="8321" y="17571"/>
                  </a:lnTo>
                  <a:lnTo>
                    <a:pt x="9329" y="17717"/>
                  </a:lnTo>
                  <a:lnTo>
                    <a:pt x="9413" y="18154"/>
                  </a:lnTo>
                  <a:lnTo>
                    <a:pt x="9581" y="18348"/>
                  </a:lnTo>
                  <a:lnTo>
                    <a:pt x="10170" y="18445"/>
                  </a:lnTo>
                  <a:lnTo>
                    <a:pt x="10758" y="18833"/>
                  </a:lnTo>
                  <a:lnTo>
                    <a:pt x="11430" y="19416"/>
                  </a:lnTo>
                  <a:lnTo>
                    <a:pt x="11767" y="19658"/>
                  </a:lnTo>
                  <a:lnTo>
                    <a:pt x="12019" y="20095"/>
                  </a:lnTo>
                  <a:lnTo>
                    <a:pt x="11767" y="20484"/>
                  </a:lnTo>
                  <a:lnTo>
                    <a:pt x="11767" y="20726"/>
                  </a:lnTo>
                  <a:lnTo>
                    <a:pt x="12019" y="21066"/>
                  </a:lnTo>
                  <a:lnTo>
                    <a:pt x="12355" y="21115"/>
                  </a:lnTo>
                  <a:lnTo>
                    <a:pt x="18911" y="21600"/>
                  </a:lnTo>
                  <a:lnTo>
                    <a:pt x="18995" y="21551"/>
                  </a:lnTo>
                  <a:lnTo>
                    <a:pt x="19583" y="2140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4" name="Freeform 10"/>
            <p:cNvSpPr/>
            <p:nvPr/>
          </p:nvSpPr>
          <p:spPr>
            <a:xfrm>
              <a:off x="4088997" y="3553109"/>
              <a:ext cx="1691810" cy="909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34"/>
                  </a:moveTo>
                  <a:cubicBezTo>
                    <a:pt x="0" y="3398"/>
                    <a:pt x="0" y="3398"/>
                    <a:pt x="0" y="3398"/>
                  </a:cubicBezTo>
                  <a:cubicBezTo>
                    <a:pt x="0" y="3034"/>
                    <a:pt x="0" y="3034"/>
                    <a:pt x="0" y="3034"/>
                  </a:cubicBezTo>
                  <a:cubicBezTo>
                    <a:pt x="7677" y="3883"/>
                    <a:pt x="7677" y="3883"/>
                    <a:pt x="7677" y="3883"/>
                  </a:cubicBezTo>
                  <a:cubicBezTo>
                    <a:pt x="7352" y="14926"/>
                    <a:pt x="7352" y="14926"/>
                    <a:pt x="7352" y="14926"/>
                  </a:cubicBezTo>
                  <a:cubicBezTo>
                    <a:pt x="7872" y="15897"/>
                    <a:pt x="7872" y="15897"/>
                    <a:pt x="7872" y="15897"/>
                  </a:cubicBezTo>
                  <a:cubicBezTo>
                    <a:pt x="8067" y="16261"/>
                    <a:pt x="8067" y="16261"/>
                    <a:pt x="8067" y="16261"/>
                  </a:cubicBezTo>
                  <a:cubicBezTo>
                    <a:pt x="8263" y="16261"/>
                    <a:pt x="8263" y="16261"/>
                    <a:pt x="8263" y="16261"/>
                  </a:cubicBezTo>
                  <a:cubicBezTo>
                    <a:pt x="8523" y="16139"/>
                    <a:pt x="8523" y="16139"/>
                    <a:pt x="8523" y="16139"/>
                  </a:cubicBezTo>
                  <a:cubicBezTo>
                    <a:pt x="8718" y="16261"/>
                    <a:pt x="8718" y="16261"/>
                    <a:pt x="8718" y="16261"/>
                  </a:cubicBezTo>
                  <a:cubicBezTo>
                    <a:pt x="8913" y="16139"/>
                    <a:pt x="8913" y="16139"/>
                    <a:pt x="8913" y="16139"/>
                  </a:cubicBezTo>
                  <a:cubicBezTo>
                    <a:pt x="9173" y="16382"/>
                    <a:pt x="9173" y="16382"/>
                    <a:pt x="9173" y="16382"/>
                  </a:cubicBezTo>
                  <a:cubicBezTo>
                    <a:pt x="9369" y="17474"/>
                    <a:pt x="9369" y="17474"/>
                    <a:pt x="9369" y="17474"/>
                  </a:cubicBezTo>
                  <a:cubicBezTo>
                    <a:pt x="9954" y="17474"/>
                    <a:pt x="9954" y="17474"/>
                    <a:pt x="9954" y="17474"/>
                  </a:cubicBezTo>
                  <a:cubicBezTo>
                    <a:pt x="10410" y="17960"/>
                    <a:pt x="10410" y="17960"/>
                    <a:pt x="10410" y="17960"/>
                  </a:cubicBezTo>
                  <a:cubicBezTo>
                    <a:pt x="10800" y="17838"/>
                    <a:pt x="10800" y="17838"/>
                    <a:pt x="10800" y="17838"/>
                  </a:cubicBezTo>
                  <a:cubicBezTo>
                    <a:pt x="10865" y="17838"/>
                    <a:pt x="10865" y="17838"/>
                    <a:pt x="10865" y="17838"/>
                  </a:cubicBezTo>
                  <a:cubicBezTo>
                    <a:pt x="11125" y="18324"/>
                    <a:pt x="11125" y="18324"/>
                    <a:pt x="11125" y="18324"/>
                  </a:cubicBezTo>
                  <a:cubicBezTo>
                    <a:pt x="11386" y="17960"/>
                    <a:pt x="11386" y="17960"/>
                    <a:pt x="11386" y="17960"/>
                  </a:cubicBezTo>
                  <a:cubicBezTo>
                    <a:pt x="11971" y="18081"/>
                    <a:pt x="11971" y="18081"/>
                    <a:pt x="11971" y="18081"/>
                  </a:cubicBezTo>
                  <a:cubicBezTo>
                    <a:pt x="12231" y="18930"/>
                    <a:pt x="12231" y="18930"/>
                    <a:pt x="12231" y="18930"/>
                  </a:cubicBezTo>
                  <a:cubicBezTo>
                    <a:pt x="12427" y="18930"/>
                    <a:pt x="12427" y="18930"/>
                    <a:pt x="12427" y="18930"/>
                  </a:cubicBezTo>
                  <a:cubicBezTo>
                    <a:pt x="12492" y="19658"/>
                    <a:pt x="12492" y="19658"/>
                    <a:pt x="12492" y="19658"/>
                  </a:cubicBezTo>
                  <a:cubicBezTo>
                    <a:pt x="12752" y="19780"/>
                    <a:pt x="12752" y="19780"/>
                    <a:pt x="12752" y="19780"/>
                  </a:cubicBezTo>
                  <a:cubicBezTo>
                    <a:pt x="13012" y="19416"/>
                    <a:pt x="13012" y="19416"/>
                    <a:pt x="13012" y="19416"/>
                  </a:cubicBezTo>
                  <a:cubicBezTo>
                    <a:pt x="13142" y="19052"/>
                    <a:pt x="13142" y="19052"/>
                    <a:pt x="13142" y="19052"/>
                  </a:cubicBezTo>
                  <a:cubicBezTo>
                    <a:pt x="13272" y="19052"/>
                    <a:pt x="13272" y="19052"/>
                    <a:pt x="13272" y="19052"/>
                  </a:cubicBezTo>
                  <a:cubicBezTo>
                    <a:pt x="13728" y="19658"/>
                    <a:pt x="13728" y="19658"/>
                    <a:pt x="13728" y="19658"/>
                  </a:cubicBezTo>
                  <a:cubicBezTo>
                    <a:pt x="13858" y="20144"/>
                    <a:pt x="13858" y="20144"/>
                    <a:pt x="13858" y="20144"/>
                  </a:cubicBezTo>
                  <a:cubicBezTo>
                    <a:pt x="14313" y="19658"/>
                    <a:pt x="14313" y="19658"/>
                    <a:pt x="14313" y="19658"/>
                  </a:cubicBezTo>
                  <a:cubicBezTo>
                    <a:pt x="14443" y="19901"/>
                    <a:pt x="14443" y="19901"/>
                    <a:pt x="14443" y="19901"/>
                  </a:cubicBezTo>
                  <a:cubicBezTo>
                    <a:pt x="14508" y="20629"/>
                    <a:pt x="14508" y="20629"/>
                    <a:pt x="14508" y="20629"/>
                  </a:cubicBezTo>
                  <a:cubicBezTo>
                    <a:pt x="14639" y="20508"/>
                    <a:pt x="14639" y="20508"/>
                    <a:pt x="14639" y="20508"/>
                  </a:cubicBezTo>
                  <a:cubicBezTo>
                    <a:pt x="14834" y="19901"/>
                    <a:pt x="14834" y="19901"/>
                    <a:pt x="14834" y="19901"/>
                  </a:cubicBezTo>
                  <a:cubicBezTo>
                    <a:pt x="15159" y="19780"/>
                    <a:pt x="15159" y="19780"/>
                    <a:pt x="15159" y="19780"/>
                  </a:cubicBezTo>
                  <a:cubicBezTo>
                    <a:pt x="15549" y="20144"/>
                    <a:pt x="15549" y="20144"/>
                    <a:pt x="15549" y="20144"/>
                  </a:cubicBezTo>
                  <a:cubicBezTo>
                    <a:pt x="16135" y="20022"/>
                    <a:pt x="16135" y="20022"/>
                    <a:pt x="16135" y="20022"/>
                  </a:cubicBezTo>
                  <a:cubicBezTo>
                    <a:pt x="16395" y="20508"/>
                    <a:pt x="16395" y="20508"/>
                    <a:pt x="16395" y="20508"/>
                  </a:cubicBezTo>
                  <a:cubicBezTo>
                    <a:pt x="16525" y="20872"/>
                    <a:pt x="16525" y="20872"/>
                    <a:pt x="16525" y="20872"/>
                  </a:cubicBezTo>
                  <a:cubicBezTo>
                    <a:pt x="16851" y="20751"/>
                    <a:pt x="16851" y="20751"/>
                    <a:pt x="16851" y="20751"/>
                  </a:cubicBezTo>
                  <a:cubicBezTo>
                    <a:pt x="17176" y="20265"/>
                    <a:pt x="17176" y="20265"/>
                    <a:pt x="17176" y="20265"/>
                  </a:cubicBezTo>
                  <a:cubicBezTo>
                    <a:pt x="17371" y="19901"/>
                    <a:pt x="17371" y="19901"/>
                    <a:pt x="17371" y="19901"/>
                  </a:cubicBezTo>
                  <a:cubicBezTo>
                    <a:pt x="17631" y="19901"/>
                    <a:pt x="17631" y="19901"/>
                    <a:pt x="17631" y="19901"/>
                  </a:cubicBezTo>
                  <a:cubicBezTo>
                    <a:pt x="17892" y="20144"/>
                    <a:pt x="17892" y="20144"/>
                    <a:pt x="17892" y="20144"/>
                  </a:cubicBezTo>
                  <a:cubicBezTo>
                    <a:pt x="18087" y="20022"/>
                    <a:pt x="18087" y="20022"/>
                    <a:pt x="18087" y="20022"/>
                  </a:cubicBezTo>
                  <a:cubicBezTo>
                    <a:pt x="18347" y="19658"/>
                    <a:pt x="18347" y="19658"/>
                    <a:pt x="18347" y="19658"/>
                  </a:cubicBezTo>
                  <a:cubicBezTo>
                    <a:pt x="18737" y="19780"/>
                    <a:pt x="18737" y="19780"/>
                    <a:pt x="18737" y="19780"/>
                  </a:cubicBezTo>
                  <a:cubicBezTo>
                    <a:pt x="18933" y="19901"/>
                    <a:pt x="18933" y="19901"/>
                    <a:pt x="18933" y="19901"/>
                  </a:cubicBezTo>
                  <a:cubicBezTo>
                    <a:pt x="19518" y="19537"/>
                    <a:pt x="19518" y="19537"/>
                    <a:pt x="19518" y="19537"/>
                  </a:cubicBezTo>
                  <a:cubicBezTo>
                    <a:pt x="19908" y="19780"/>
                    <a:pt x="19908" y="19780"/>
                    <a:pt x="19908" y="19780"/>
                  </a:cubicBezTo>
                  <a:cubicBezTo>
                    <a:pt x="20234" y="20387"/>
                    <a:pt x="20234" y="20387"/>
                    <a:pt x="20234" y="20387"/>
                  </a:cubicBezTo>
                  <a:cubicBezTo>
                    <a:pt x="20689" y="20993"/>
                    <a:pt x="20689" y="20993"/>
                    <a:pt x="20689" y="20993"/>
                  </a:cubicBezTo>
                  <a:cubicBezTo>
                    <a:pt x="21080" y="20993"/>
                    <a:pt x="21080" y="20993"/>
                    <a:pt x="21080" y="20993"/>
                  </a:cubicBezTo>
                  <a:cubicBezTo>
                    <a:pt x="21340" y="21357"/>
                    <a:pt x="21340" y="21357"/>
                    <a:pt x="21340" y="21357"/>
                  </a:cubicBezTo>
                  <a:cubicBezTo>
                    <a:pt x="21535" y="21600"/>
                    <a:pt x="21535" y="21600"/>
                    <a:pt x="21535" y="21600"/>
                  </a:cubicBezTo>
                  <a:cubicBezTo>
                    <a:pt x="21600" y="10679"/>
                    <a:pt x="21600" y="10679"/>
                    <a:pt x="21600" y="10679"/>
                  </a:cubicBezTo>
                  <a:cubicBezTo>
                    <a:pt x="21080" y="4490"/>
                    <a:pt x="21080" y="4490"/>
                    <a:pt x="21080" y="4490"/>
                  </a:cubicBezTo>
                  <a:cubicBezTo>
                    <a:pt x="21080" y="1456"/>
                    <a:pt x="21080" y="1456"/>
                    <a:pt x="21080" y="1456"/>
                  </a:cubicBezTo>
                  <a:cubicBezTo>
                    <a:pt x="21080" y="1456"/>
                    <a:pt x="13728" y="1213"/>
                    <a:pt x="11386" y="1092"/>
                  </a:cubicBezTo>
                  <a:cubicBezTo>
                    <a:pt x="8523" y="849"/>
                    <a:pt x="260" y="0"/>
                    <a:pt x="260" y="0"/>
                  </a:cubicBezTo>
                  <a:cubicBezTo>
                    <a:pt x="195" y="3034"/>
                    <a:pt x="195" y="3034"/>
                    <a:pt x="195" y="3034"/>
                  </a:cubicBezTo>
                  <a:lnTo>
                    <a:pt x="0" y="3034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5" name="Freeform 11"/>
            <p:cNvSpPr/>
            <p:nvPr/>
          </p:nvSpPr>
          <p:spPr>
            <a:xfrm>
              <a:off x="4305742" y="2818398"/>
              <a:ext cx="1432919" cy="794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7200"/>
                    <a:pt x="21600" y="7200"/>
                    <a:pt x="21600" y="7200"/>
                  </a:cubicBezTo>
                  <a:cubicBezTo>
                    <a:pt x="21140" y="6785"/>
                    <a:pt x="21140" y="6785"/>
                    <a:pt x="21140" y="6785"/>
                  </a:cubicBezTo>
                  <a:cubicBezTo>
                    <a:pt x="20911" y="6508"/>
                    <a:pt x="20911" y="6508"/>
                    <a:pt x="20911" y="6508"/>
                  </a:cubicBezTo>
                  <a:cubicBezTo>
                    <a:pt x="20757" y="5677"/>
                    <a:pt x="20757" y="5677"/>
                    <a:pt x="20757" y="5677"/>
                  </a:cubicBezTo>
                  <a:cubicBezTo>
                    <a:pt x="20298" y="4846"/>
                    <a:pt x="20298" y="4846"/>
                    <a:pt x="20298" y="4846"/>
                  </a:cubicBezTo>
                  <a:cubicBezTo>
                    <a:pt x="20528" y="4154"/>
                    <a:pt x="20528" y="4154"/>
                    <a:pt x="20528" y="4154"/>
                  </a:cubicBezTo>
                  <a:cubicBezTo>
                    <a:pt x="20757" y="3323"/>
                    <a:pt x="20757" y="3323"/>
                    <a:pt x="20757" y="3323"/>
                  </a:cubicBezTo>
                  <a:cubicBezTo>
                    <a:pt x="20757" y="2631"/>
                    <a:pt x="20757" y="2631"/>
                    <a:pt x="20757" y="2631"/>
                  </a:cubicBezTo>
                  <a:cubicBezTo>
                    <a:pt x="20604" y="2631"/>
                    <a:pt x="20604" y="2631"/>
                    <a:pt x="20604" y="2631"/>
                  </a:cubicBezTo>
                  <a:cubicBezTo>
                    <a:pt x="19915" y="2631"/>
                    <a:pt x="19915" y="2631"/>
                    <a:pt x="19915" y="2631"/>
                  </a:cubicBezTo>
                  <a:cubicBezTo>
                    <a:pt x="19762" y="2077"/>
                    <a:pt x="19762" y="2077"/>
                    <a:pt x="19762" y="2077"/>
                  </a:cubicBezTo>
                  <a:cubicBezTo>
                    <a:pt x="19455" y="1246"/>
                    <a:pt x="19455" y="1246"/>
                    <a:pt x="19455" y="1246"/>
                  </a:cubicBezTo>
                  <a:cubicBezTo>
                    <a:pt x="19455" y="1246"/>
                    <a:pt x="14323" y="969"/>
                    <a:pt x="12638" y="831"/>
                  </a:cubicBezTo>
                  <a:cubicBezTo>
                    <a:pt x="9651" y="692"/>
                    <a:pt x="766" y="0"/>
                    <a:pt x="766" y="0"/>
                  </a:cubicBezTo>
                  <a:cubicBezTo>
                    <a:pt x="0" y="20215"/>
                    <a:pt x="0" y="20215"/>
                    <a:pt x="0" y="20215"/>
                  </a:cubicBezTo>
                  <a:cubicBezTo>
                    <a:pt x="3140" y="20492"/>
                    <a:pt x="7966" y="20908"/>
                    <a:pt x="10187" y="21185"/>
                  </a:cubicBezTo>
                  <a:cubicBezTo>
                    <a:pt x="12945" y="21323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6" name="Freeform 12"/>
            <p:cNvSpPr/>
            <p:nvPr/>
          </p:nvSpPr>
          <p:spPr>
            <a:xfrm>
              <a:off x="4004710" y="2059598"/>
              <a:ext cx="1595478" cy="8069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462" y="21053"/>
                    <a:pt x="21462" y="21053"/>
                    <a:pt x="21462" y="21053"/>
                  </a:cubicBezTo>
                  <a:cubicBezTo>
                    <a:pt x="21393" y="20233"/>
                    <a:pt x="21393" y="20233"/>
                    <a:pt x="21393" y="20233"/>
                  </a:cubicBezTo>
                  <a:cubicBezTo>
                    <a:pt x="21393" y="20233"/>
                    <a:pt x="21048" y="20096"/>
                    <a:pt x="20979" y="19959"/>
                  </a:cubicBezTo>
                  <a:cubicBezTo>
                    <a:pt x="20910" y="19823"/>
                    <a:pt x="20979" y="19823"/>
                    <a:pt x="20979" y="19823"/>
                  </a:cubicBezTo>
                  <a:cubicBezTo>
                    <a:pt x="20841" y="19413"/>
                    <a:pt x="20841" y="19413"/>
                    <a:pt x="20841" y="19413"/>
                  </a:cubicBezTo>
                  <a:cubicBezTo>
                    <a:pt x="20979" y="19139"/>
                    <a:pt x="20979" y="19139"/>
                    <a:pt x="20979" y="19139"/>
                  </a:cubicBezTo>
                  <a:cubicBezTo>
                    <a:pt x="20910" y="18456"/>
                    <a:pt x="20910" y="18456"/>
                    <a:pt x="20910" y="18456"/>
                  </a:cubicBezTo>
                  <a:cubicBezTo>
                    <a:pt x="20703" y="18182"/>
                    <a:pt x="20703" y="18182"/>
                    <a:pt x="20703" y="18182"/>
                  </a:cubicBezTo>
                  <a:cubicBezTo>
                    <a:pt x="20634" y="17772"/>
                    <a:pt x="20634" y="17772"/>
                    <a:pt x="20634" y="17772"/>
                  </a:cubicBezTo>
                  <a:cubicBezTo>
                    <a:pt x="20496" y="16815"/>
                    <a:pt x="20496" y="16815"/>
                    <a:pt x="20496" y="16815"/>
                  </a:cubicBezTo>
                  <a:cubicBezTo>
                    <a:pt x="20496" y="15448"/>
                    <a:pt x="20496" y="15448"/>
                    <a:pt x="20496" y="15448"/>
                  </a:cubicBezTo>
                  <a:cubicBezTo>
                    <a:pt x="20427" y="15175"/>
                    <a:pt x="20427" y="15175"/>
                    <a:pt x="20427" y="15175"/>
                  </a:cubicBezTo>
                  <a:cubicBezTo>
                    <a:pt x="20289" y="14765"/>
                    <a:pt x="20289" y="14765"/>
                    <a:pt x="20289" y="14765"/>
                  </a:cubicBezTo>
                  <a:cubicBezTo>
                    <a:pt x="20358" y="14218"/>
                    <a:pt x="20358" y="14218"/>
                    <a:pt x="20358" y="14218"/>
                  </a:cubicBezTo>
                  <a:cubicBezTo>
                    <a:pt x="20358" y="12851"/>
                    <a:pt x="20358" y="12851"/>
                    <a:pt x="20358" y="12851"/>
                  </a:cubicBezTo>
                  <a:cubicBezTo>
                    <a:pt x="20220" y="11894"/>
                    <a:pt x="20220" y="11894"/>
                    <a:pt x="20220" y="11894"/>
                  </a:cubicBezTo>
                  <a:cubicBezTo>
                    <a:pt x="20082" y="11620"/>
                    <a:pt x="20082" y="11620"/>
                    <a:pt x="20082" y="11620"/>
                  </a:cubicBezTo>
                  <a:cubicBezTo>
                    <a:pt x="19944" y="11620"/>
                    <a:pt x="19944" y="11620"/>
                    <a:pt x="19944" y="11620"/>
                  </a:cubicBezTo>
                  <a:cubicBezTo>
                    <a:pt x="19875" y="11347"/>
                    <a:pt x="19875" y="11347"/>
                    <a:pt x="19875" y="11347"/>
                  </a:cubicBezTo>
                  <a:cubicBezTo>
                    <a:pt x="19806" y="10663"/>
                    <a:pt x="19806" y="10663"/>
                    <a:pt x="19806" y="10663"/>
                  </a:cubicBezTo>
                  <a:cubicBezTo>
                    <a:pt x="19737" y="10116"/>
                    <a:pt x="19737" y="10116"/>
                    <a:pt x="19737" y="10116"/>
                  </a:cubicBezTo>
                  <a:cubicBezTo>
                    <a:pt x="19944" y="9980"/>
                    <a:pt x="19944" y="9980"/>
                    <a:pt x="19944" y="9980"/>
                  </a:cubicBezTo>
                  <a:cubicBezTo>
                    <a:pt x="19944" y="9843"/>
                    <a:pt x="19944" y="9843"/>
                    <a:pt x="19944" y="9843"/>
                  </a:cubicBezTo>
                  <a:cubicBezTo>
                    <a:pt x="19875" y="9706"/>
                    <a:pt x="19875" y="9706"/>
                    <a:pt x="19875" y="9706"/>
                  </a:cubicBezTo>
                  <a:cubicBezTo>
                    <a:pt x="19806" y="9296"/>
                    <a:pt x="19806" y="9296"/>
                    <a:pt x="19806" y="9296"/>
                  </a:cubicBezTo>
                  <a:cubicBezTo>
                    <a:pt x="19668" y="8886"/>
                    <a:pt x="19668" y="8886"/>
                    <a:pt x="19668" y="8886"/>
                  </a:cubicBezTo>
                  <a:cubicBezTo>
                    <a:pt x="19530" y="8203"/>
                    <a:pt x="19530" y="8203"/>
                    <a:pt x="19530" y="8203"/>
                  </a:cubicBezTo>
                  <a:cubicBezTo>
                    <a:pt x="19392" y="7382"/>
                    <a:pt x="19392" y="7382"/>
                    <a:pt x="19392" y="7382"/>
                  </a:cubicBezTo>
                  <a:cubicBezTo>
                    <a:pt x="19185" y="6699"/>
                    <a:pt x="19185" y="6699"/>
                    <a:pt x="19185" y="6699"/>
                  </a:cubicBezTo>
                  <a:cubicBezTo>
                    <a:pt x="18978" y="5468"/>
                    <a:pt x="18978" y="5468"/>
                    <a:pt x="18978" y="5468"/>
                  </a:cubicBezTo>
                  <a:cubicBezTo>
                    <a:pt x="18771" y="4922"/>
                    <a:pt x="18771" y="4922"/>
                    <a:pt x="18771" y="4922"/>
                  </a:cubicBezTo>
                  <a:cubicBezTo>
                    <a:pt x="18702" y="4785"/>
                    <a:pt x="18702" y="4785"/>
                    <a:pt x="18702" y="4785"/>
                  </a:cubicBezTo>
                  <a:cubicBezTo>
                    <a:pt x="18426" y="4375"/>
                    <a:pt x="18426" y="4375"/>
                    <a:pt x="18426" y="4375"/>
                  </a:cubicBezTo>
                  <a:cubicBezTo>
                    <a:pt x="17942" y="3691"/>
                    <a:pt x="17942" y="3691"/>
                    <a:pt x="17942" y="3691"/>
                  </a:cubicBezTo>
                  <a:cubicBezTo>
                    <a:pt x="17597" y="3418"/>
                    <a:pt x="17597" y="3418"/>
                    <a:pt x="17597" y="3418"/>
                  </a:cubicBezTo>
                  <a:cubicBezTo>
                    <a:pt x="17252" y="3144"/>
                    <a:pt x="17252" y="3144"/>
                    <a:pt x="17252" y="3144"/>
                  </a:cubicBezTo>
                  <a:cubicBezTo>
                    <a:pt x="16976" y="2597"/>
                    <a:pt x="16976" y="2597"/>
                    <a:pt x="16976" y="2597"/>
                  </a:cubicBezTo>
                  <a:cubicBezTo>
                    <a:pt x="16493" y="2461"/>
                    <a:pt x="16493" y="2461"/>
                    <a:pt x="16493" y="2461"/>
                  </a:cubicBezTo>
                  <a:cubicBezTo>
                    <a:pt x="15872" y="2597"/>
                    <a:pt x="15872" y="2597"/>
                    <a:pt x="15872" y="2597"/>
                  </a:cubicBezTo>
                  <a:cubicBezTo>
                    <a:pt x="15665" y="2597"/>
                    <a:pt x="15665" y="2597"/>
                    <a:pt x="15665" y="2597"/>
                  </a:cubicBezTo>
                  <a:cubicBezTo>
                    <a:pt x="15458" y="2734"/>
                    <a:pt x="15458" y="2734"/>
                    <a:pt x="15458" y="2734"/>
                  </a:cubicBezTo>
                  <a:cubicBezTo>
                    <a:pt x="15320" y="3008"/>
                    <a:pt x="15320" y="3008"/>
                    <a:pt x="15320" y="3008"/>
                  </a:cubicBezTo>
                  <a:cubicBezTo>
                    <a:pt x="15113" y="2871"/>
                    <a:pt x="15113" y="2871"/>
                    <a:pt x="15113" y="2871"/>
                  </a:cubicBezTo>
                  <a:cubicBezTo>
                    <a:pt x="14906" y="2597"/>
                    <a:pt x="14906" y="2597"/>
                    <a:pt x="14906" y="2597"/>
                  </a:cubicBezTo>
                  <a:cubicBezTo>
                    <a:pt x="14492" y="2187"/>
                    <a:pt x="14492" y="2187"/>
                    <a:pt x="14492" y="2187"/>
                  </a:cubicBezTo>
                  <a:cubicBezTo>
                    <a:pt x="13940" y="1641"/>
                    <a:pt x="13940" y="1641"/>
                    <a:pt x="13940" y="1641"/>
                  </a:cubicBezTo>
                  <a:cubicBezTo>
                    <a:pt x="690" y="0"/>
                    <a:pt x="690" y="0"/>
                    <a:pt x="690" y="0"/>
                  </a:cubicBezTo>
                  <a:cubicBezTo>
                    <a:pt x="0" y="12987"/>
                    <a:pt x="0" y="12987"/>
                    <a:pt x="0" y="12987"/>
                  </a:cubicBezTo>
                  <a:cubicBezTo>
                    <a:pt x="5038" y="13944"/>
                    <a:pt x="5038" y="13944"/>
                    <a:pt x="5038" y="13944"/>
                  </a:cubicBezTo>
                  <a:cubicBezTo>
                    <a:pt x="4762" y="20370"/>
                    <a:pt x="4762" y="20370"/>
                    <a:pt x="4762" y="20370"/>
                  </a:cubicBezTo>
                  <a:cubicBezTo>
                    <a:pt x="4762" y="20370"/>
                    <a:pt x="4762" y="20370"/>
                    <a:pt x="4762" y="20370"/>
                  </a:cubicBezTo>
                  <a:cubicBezTo>
                    <a:pt x="5176" y="20370"/>
                    <a:pt x="12836" y="21053"/>
                    <a:pt x="15458" y="21190"/>
                  </a:cubicBezTo>
                  <a:cubicBezTo>
                    <a:pt x="16976" y="21327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7" name="Freeform 13"/>
            <p:cNvSpPr/>
            <p:nvPr/>
          </p:nvSpPr>
          <p:spPr>
            <a:xfrm>
              <a:off x="4052872" y="1336932"/>
              <a:ext cx="1372716" cy="915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59" y="18960"/>
                  </a:moveTo>
                  <a:cubicBezTo>
                    <a:pt x="16541" y="19320"/>
                    <a:pt x="16541" y="19320"/>
                    <a:pt x="16541" y="19320"/>
                  </a:cubicBezTo>
                  <a:cubicBezTo>
                    <a:pt x="16782" y="19560"/>
                    <a:pt x="16782" y="19560"/>
                    <a:pt x="16782" y="19560"/>
                  </a:cubicBezTo>
                  <a:cubicBezTo>
                    <a:pt x="17023" y="19680"/>
                    <a:pt x="17023" y="19680"/>
                    <a:pt x="17023" y="19680"/>
                  </a:cubicBezTo>
                  <a:cubicBezTo>
                    <a:pt x="17184" y="19440"/>
                    <a:pt x="17184" y="19440"/>
                    <a:pt x="17184" y="19440"/>
                  </a:cubicBezTo>
                  <a:cubicBezTo>
                    <a:pt x="17425" y="19320"/>
                    <a:pt x="17425" y="19320"/>
                    <a:pt x="17425" y="19320"/>
                  </a:cubicBezTo>
                  <a:cubicBezTo>
                    <a:pt x="17665" y="19320"/>
                    <a:pt x="17665" y="19320"/>
                    <a:pt x="17665" y="19320"/>
                  </a:cubicBezTo>
                  <a:cubicBezTo>
                    <a:pt x="18388" y="19200"/>
                    <a:pt x="18388" y="19200"/>
                    <a:pt x="18388" y="19200"/>
                  </a:cubicBezTo>
                  <a:cubicBezTo>
                    <a:pt x="18950" y="19320"/>
                    <a:pt x="18950" y="19320"/>
                    <a:pt x="18950" y="19320"/>
                  </a:cubicBezTo>
                  <a:cubicBezTo>
                    <a:pt x="19271" y="19800"/>
                    <a:pt x="19271" y="19800"/>
                    <a:pt x="19271" y="19800"/>
                  </a:cubicBezTo>
                  <a:cubicBezTo>
                    <a:pt x="19673" y="20040"/>
                    <a:pt x="19673" y="20040"/>
                    <a:pt x="19673" y="20040"/>
                  </a:cubicBezTo>
                  <a:cubicBezTo>
                    <a:pt x="20074" y="20280"/>
                    <a:pt x="20074" y="20280"/>
                    <a:pt x="20074" y="20280"/>
                  </a:cubicBezTo>
                  <a:cubicBezTo>
                    <a:pt x="20636" y="20880"/>
                    <a:pt x="20636" y="20880"/>
                    <a:pt x="20636" y="20880"/>
                  </a:cubicBezTo>
                  <a:cubicBezTo>
                    <a:pt x="20958" y="21240"/>
                    <a:pt x="20958" y="21240"/>
                    <a:pt x="20958" y="21240"/>
                  </a:cubicBezTo>
                  <a:cubicBezTo>
                    <a:pt x="21038" y="21360"/>
                    <a:pt x="21038" y="21360"/>
                    <a:pt x="21038" y="21360"/>
                  </a:cubicBezTo>
                  <a:cubicBezTo>
                    <a:pt x="21118" y="21600"/>
                    <a:pt x="21118" y="21600"/>
                    <a:pt x="21118" y="21600"/>
                  </a:cubicBezTo>
                  <a:cubicBezTo>
                    <a:pt x="21118" y="21600"/>
                    <a:pt x="21118" y="21600"/>
                    <a:pt x="21118" y="21600"/>
                  </a:cubicBezTo>
                  <a:cubicBezTo>
                    <a:pt x="21118" y="21240"/>
                    <a:pt x="21118" y="21240"/>
                    <a:pt x="21118" y="21240"/>
                  </a:cubicBezTo>
                  <a:cubicBezTo>
                    <a:pt x="21118" y="20760"/>
                    <a:pt x="21118" y="20760"/>
                    <a:pt x="21118" y="20760"/>
                  </a:cubicBezTo>
                  <a:cubicBezTo>
                    <a:pt x="20797" y="20400"/>
                    <a:pt x="20797" y="20400"/>
                    <a:pt x="20797" y="20400"/>
                  </a:cubicBezTo>
                  <a:cubicBezTo>
                    <a:pt x="20797" y="20040"/>
                    <a:pt x="20797" y="20040"/>
                    <a:pt x="20797" y="20040"/>
                  </a:cubicBezTo>
                  <a:cubicBezTo>
                    <a:pt x="20877" y="19680"/>
                    <a:pt x="20877" y="19680"/>
                    <a:pt x="20877" y="19680"/>
                  </a:cubicBezTo>
                  <a:cubicBezTo>
                    <a:pt x="21118" y="19560"/>
                    <a:pt x="21118" y="19560"/>
                    <a:pt x="21118" y="19560"/>
                  </a:cubicBezTo>
                  <a:cubicBezTo>
                    <a:pt x="21118" y="18720"/>
                    <a:pt x="21118" y="18720"/>
                    <a:pt x="21118" y="18720"/>
                  </a:cubicBezTo>
                  <a:cubicBezTo>
                    <a:pt x="21199" y="18360"/>
                    <a:pt x="21199" y="18360"/>
                    <a:pt x="21199" y="18360"/>
                  </a:cubicBezTo>
                  <a:cubicBezTo>
                    <a:pt x="21359" y="18240"/>
                    <a:pt x="21359" y="18240"/>
                    <a:pt x="21359" y="18240"/>
                  </a:cubicBezTo>
                  <a:cubicBezTo>
                    <a:pt x="21359" y="17760"/>
                    <a:pt x="21359" y="17760"/>
                    <a:pt x="21359" y="17760"/>
                  </a:cubicBezTo>
                  <a:cubicBezTo>
                    <a:pt x="21199" y="17160"/>
                    <a:pt x="21199" y="17160"/>
                    <a:pt x="21199" y="17160"/>
                  </a:cubicBezTo>
                  <a:cubicBezTo>
                    <a:pt x="21038" y="17040"/>
                    <a:pt x="21038" y="17040"/>
                    <a:pt x="21038" y="17040"/>
                  </a:cubicBezTo>
                  <a:cubicBezTo>
                    <a:pt x="21118" y="16440"/>
                    <a:pt x="21118" y="16440"/>
                    <a:pt x="21118" y="16440"/>
                  </a:cubicBezTo>
                  <a:cubicBezTo>
                    <a:pt x="21118" y="16080"/>
                    <a:pt x="21118" y="16080"/>
                    <a:pt x="21118" y="16080"/>
                  </a:cubicBezTo>
                  <a:cubicBezTo>
                    <a:pt x="21359" y="16080"/>
                    <a:pt x="21359" y="16080"/>
                    <a:pt x="21359" y="16080"/>
                  </a:cubicBezTo>
                  <a:cubicBezTo>
                    <a:pt x="21600" y="5640"/>
                    <a:pt x="21600" y="5640"/>
                    <a:pt x="21600" y="5640"/>
                  </a:cubicBezTo>
                  <a:cubicBezTo>
                    <a:pt x="21359" y="5280"/>
                    <a:pt x="21359" y="5280"/>
                    <a:pt x="21359" y="5280"/>
                  </a:cubicBezTo>
                  <a:cubicBezTo>
                    <a:pt x="21199" y="4920"/>
                    <a:pt x="21199" y="4920"/>
                    <a:pt x="21199" y="4920"/>
                  </a:cubicBezTo>
                  <a:cubicBezTo>
                    <a:pt x="20797" y="4680"/>
                    <a:pt x="20797" y="4680"/>
                    <a:pt x="20797" y="4680"/>
                  </a:cubicBezTo>
                  <a:cubicBezTo>
                    <a:pt x="20717" y="4320"/>
                    <a:pt x="20717" y="4320"/>
                    <a:pt x="20717" y="4320"/>
                  </a:cubicBezTo>
                  <a:cubicBezTo>
                    <a:pt x="20476" y="3960"/>
                    <a:pt x="20476" y="3960"/>
                    <a:pt x="20476" y="3960"/>
                  </a:cubicBezTo>
                  <a:cubicBezTo>
                    <a:pt x="20396" y="3720"/>
                    <a:pt x="20396" y="3720"/>
                    <a:pt x="20396" y="3720"/>
                  </a:cubicBezTo>
                  <a:cubicBezTo>
                    <a:pt x="20396" y="3480"/>
                    <a:pt x="20396" y="3480"/>
                    <a:pt x="20396" y="3480"/>
                  </a:cubicBezTo>
                  <a:cubicBezTo>
                    <a:pt x="20396" y="3240"/>
                    <a:pt x="20396" y="3240"/>
                    <a:pt x="20396" y="3240"/>
                  </a:cubicBezTo>
                  <a:cubicBezTo>
                    <a:pt x="20636" y="2880"/>
                    <a:pt x="20636" y="2880"/>
                    <a:pt x="20636" y="2880"/>
                  </a:cubicBezTo>
                  <a:cubicBezTo>
                    <a:pt x="20877" y="2520"/>
                    <a:pt x="20877" y="2520"/>
                    <a:pt x="20877" y="2520"/>
                  </a:cubicBezTo>
                  <a:cubicBezTo>
                    <a:pt x="21199" y="2040"/>
                    <a:pt x="21199" y="2040"/>
                    <a:pt x="21199" y="2040"/>
                  </a:cubicBezTo>
                  <a:cubicBezTo>
                    <a:pt x="21118" y="1800"/>
                    <a:pt x="21118" y="1800"/>
                    <a:pt x="21118" y="1800"/>
                  </a:cubicBezTo>
                  <a:cubicBezTo>
                    <a:pt x="21118" y="1680"/>
                    <a:pt x="21118" y="1680"/>
                    <a:pt x="21118" y="1680"/>
                  </a:cubicBezTo>
                  <a:cubicBezTo>
                    <a:pt x="21118" y="1680"/>
                    <a:pt x="13410" y="1200"/>
                    <a:pt x="10920" y="960"/>
                  </a:cubicBezTo>
                  <a:cubicBezTo>
                    <a:pt x="8431" y="720"/>
                    <a:pt x="1124" y="0"/>
                    <a:pt x="1124" y="0"/>
                  </a:cubicBezTo>
                  <a:cubicBezTo>
                    <a:pt x="0" y="17040"/>
                    <a:pt x="0" y="17040"/>
                    <a:pt x="0" y="17040"/>
                  </a:cubicBezTo>
                  <a:cubicBezTo>
                    <a:pt x="15417" y="18480"/>
                    <a:pt x="15417" y="18480"/>
                    <a:pt x="15417" y="18480"/>
                  </a:cubicBezTo>
                  <a:lnTo>
                    <a:pt x="16059" y="1896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8" name="Freeform 14"/>
            <p:cNvSpPr/>
            <p:nvPr/>
          </p:nvSpPr>
          <p:spPr>
            <a:xfrm>
              <a:off x="2728329" y="1403173"/>
              <a:ext cx="1378733" cy="1138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086"/>
                  </a:moveTo>
                  <a:lnTo>
                    <a:pt x="21506" y="3086"/>
                  </a:lnTo>
                  <a:lnTo>
                    <a:pt x="2641" y="0"/>
                  </a:lnTo>
                  <a:lnTo>
                    <a:pt x="2264" y="2629"/>
                  </a:lnTo>
                  <a:lnTo>
                    <a:pt x="660" y="13943"/>
                  </a:lnTo>
                  <a:lnTo>
                    <a:pt x="0" y="18514"/>
                  </a:lnTo>
                  <a:lnTo>
                    <a:pt x="5754" y="19657"/>
                  </a:lnTo>
                  <a:lnTo>
                    <a:pt x="19997" y="21600"/>
                  </a:lnTo>
                  <a:lnTo>
                    <a:pt x="20751" y="12457"/>
                  </a:lnTo>
                  <a:lnTo>
                    <a:pt x="21600" y="308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29" name="Freeform 15"/>
            <p:cNvSpPr/>
            <p:nvPr/>
          </p:nvSpPr>
          <p:spPr>
            <a:xfrm>
              <a:off x="4125124" y="584152"/>
              <a:ext cx="1282403" cy="8250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28" y="21467"/>
                  </a:moveTo>
                  <a:cubicBezTo>
                    <a:pt x="21428" y="21600"/>
                    <a:pt x="21428" y="21600"/>
                    <a:pt x="21428" y="21600"/>
                  </a:cubicBezTo>
                  <a:cubicBezTo>
                    <a:pt x="21428" y="21600"/>
                    <a:pt x="21428" y="21600"/>
                    <a:pt x="21428" y="21600"/>
                  </a:cubicBezTo>
                  <a:cubicBezTo>
                    <a:pt x="21600" y="21333"/>
                    <a:pt x="21600" y="21333"/>
                    <a:pt x="21600" y="21333"/>
                  </a:cubicBezTo>
                  <a:cubicBezTo>
                    <a:pt x="21600" y="20667"/>
                    <a:pt x="21600" y="20667"/>
                    <a:pt x="21600" y="20667"/>
                  </a:cubicBezTo>
                  <a:cubicBezTo>
                    <a:pt x="21600" y="20000"/>
                    <a:pt x="21600" y="20000"/>
                    <a:pt x="21600" y="20000"/>
                  </a:cubicBezTo>
                  <a:cubicBezTo>
                    <a:pt x="21514" y="19200"/>
                    <a:pt x="21514" y="19200"/>
                    <a:pt x="21514" y="19200"/>
                  </a:cubicBezTo>
                  <a:cubicBezTo>
                    <a:pt x="21342" y="18800"/>
                    <a:pt x="21342" y="18800"/>
                    <a:pt x="21342" y="18800"/>
                  </a:cubicBezTo>
                  <a:cubicBezTo>
                    <a:pt x="21084" y="18400"/>
                    <a:pt x="21084" y="18400"/>
                    <a:pt x="21084" y="18400"/>
                  </a:cubicBezTo>
                  <a:cubicBezTo>
                    <a:pt x="21084" y="17467"/>
                    <a:pt x="21084" y="17467"/>
                    <a:pt x="21084" y="17467"/>
                  </a:cubicBezTo>
                  <a:cubicBezTo>
                    <a:pt x="20998" y="17200"/>
                    <a:pt x="20998" y="17200"/>
                    <a:pt x="20998" y="17200"/>
                  </a:cubicBezTo>
                  <a:cubicBezTo>
                    <a:pt x="20825" y="16800"/>
                    <a:pt x="20825" y="16800"/>
                    <a:pt x="20825" y="16800"/>
                  </a:cubicBezTo>
                  <a:cubicBezTo>
                    <a:pt x="20825" y="15600"/>
                    <a:pt x="20825" y="15600"/>
                    <a:pt x="20825" y="15600"/>
                  </a:cubicBezTo>
                  <a:cubicBezTo>
                    <a:pt x="20825" y="13733"/>
                    <a:pt x="20825" y="13733"/>
                    <a:pt x="20825" y="13733"/>
                  </a:cubicBezTo>
                  <a:cubicBezTo>
                    <a:pt x="20739" y="11467"/>
                    <a:pt x="20739" y="11467"/>
                    <a:pt x="20739" y="11467"/>
                  </a:cubicBezTo>
                  <a:cubicBezTo>
                    <a:pt x="20739" y="10267"/>
                    <a:pt x="20739" y="10267"/>
                    <a:pt x="20739" y="10267"/>
                  </a:cubicBezTo>
                  <a:cubicBezTo>
                    <a:pt x="20395" y="9333"/>
                    <a:pt x="20395" y="9333"/>
                    <a:pt x="20395" y="9333"/>
                  </a:cubicBezTo>
                  <a:cubicBezTo>
                    <a:pt x="20137" y="8000"/>
                    <a:pt x="20137" y="8000"/>
                    <a:pt x="20137" y="8000"/>
                  </a:cubicBezTo>
                  <a:cubicBezTo>
                    <a:pt x="19965" y="7200"/>
                    <a:pt x="19965" y="7200"/>
                    <a:pt x="19965" y="7200"/>
                  </a:cubicBezTo>
                  <a:cubicBezTo>
                    <a:pt x="20137" y="6267"/>
                    <a:pt x="20137" y="6267"/>
                    <a:pt x="20137" y="6267"/>
                  </a:cubicBezTo>
                  <a:cubicBezTo>
                    <a:pt x="20051" y="5467"/>
                    <a:pt x="20051" y="5467"/>
                    <a:pt x="20051" y="5467"/>
                  </a:cubicBezTo>
                  <a:cubicBezTo>
                    <a:pt x="19965" y="5200"/>
                    <a:pt x="19965" y="5200"/>
                    <a:pt x="19965" y="5200"/>
                  </a:cubicBezTo>
                  <a:cubicBezTo>
                    <a:pt x="19965" y="4533"/>
                    <a:pt x="19965" y="4533"/>
                    <a:pt x="19965" y="4533"/>
                  </a:cubicBezTo>
                  <a:cubicBezTo>
                    <a:pt x="19965" y="4400"/>
                    <a:pt x="19965" y="4400"/>
                    <a:pt x="19965" y="4400"/>
                  </a:cubicBezTo>
                  <a:cubicBezTo>
                    <a:pt x="20137" y="4133"/>
                    <a:pt x="20137" y="4133"/>
                    <a:pt x="20137" y="4133"/>
                  </a:cubicBezTo>
                  <a:cubicBezTo>
                    <a:pt x="20223" y="3867"/>
                    <a:pt x="20223" y="3867"/>
                    <a:pt x="20223" y="3867"/>
                  </a:cubicBezTo>
                  <a:cubicBezTo>
                    <a:pt x="20223" y="3333"/>
                    <a:pt x="20223" y="3333"/>
                    <a:pt x="20223" y="3333"/>
                  </a:cubicBezTo>
                  <a:cubicBezTo>
                    <a:pt x="19965" y="2933"/>
                    <a:pt x="19965" y="2933"/>
                    <a:pt x="19965" y="2933"/>
                  </a:cubicBezTo>
                  <a:cubicBezTo>
                    <a:pt x="19965" y="2800"/>
                    <a:pt x="19965" y="2800"/>
                    <a:pt x="19965" y="2800"/>
                  </a:cubicBezTo>
                  <a:cubicBezTo>
                    <a:pt x="19879" y="2400"/>
                    <a:pt x="19879" y="2400"/>
                    <a:pt x="19879" y="2400"/>
                  </a:cubicBezTo>
                  <a:cubicBezTo>
                    <a:pt x="19793" y="1733"/>
                    <a:pt x="19793" y="1733"/>
                    <a:pt x="19793" y="1733"/>
                  </a:cubicBezTo>
                  <a:cubicBezTo>
                    <a:pt x="19793" y="1733"/>
                    <a:pt x="11187" y="1200"/>
                    <a:pt x="8347" y="933"/>
                  </a:cubicBezTo>
                  <a:cubicBezTo>
                    <a:pt x="6540" y="800"/>
                    <a:pt x="1205" y="0"/>
                    <a:pt x="1205" y="0"/>
                  </a:cubicBezTo>
                  <a:cubicBezTo>
                    <a:pt x="0" y="19600"/>
                    <a:pt x="0" y="19600"/>
                    <a:pt x="0" y="19600"/>
                  </a:cubicBezTo>
                  <a:cubicBezTo>
                    <a:pt x="0" y="19600"/>
                    <a:pt x="7831" y="20400"/>
                    <a:pt x="10499" y="20667"/>
                  </a:cubicBezTo>
                  <a:cubicBezTo>
                    <a:pt x="13167" y="20933"/>
                    <a:pt x="21428" y="21467"/>
                    <a:pt x="21428" y="21467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0" name="Freeform 16"/>
            <p:cNvSpPr/>
            <p:nvPr/>
          </p:nvSpPr>
          <p:spPr>
            <a:xfrm>
              <a:off x="2945072" y="2438998"/>
              <a:ext cx="1432920" cy="1126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24" y="21600"/>
                  </a:moveTo>
                  <a:cubicBezTo>
                    <a:pt x="21293" y="7330"/>
                    <a:pt x="21293" y="7330"/>
                    <a:pt x="21293" y="7330"/>
                  </a:cubicBezTo>
                  <a:cubicBezTo>
                    <a:pt x="21293" y="7330"/>
                    <a:pt x="21293" y="7330"/>
                    <a:pt x="21293" y="7330"/>
                  </a:cubicBezTo>
                  <a:cubicBezTo>
                    <a:pt x="21293" y="7330"/>
                    <a:pt x="21293" y="7330"/>
                    <a:pt x="21293" y="7330"/>
                  </a:cubicBezTo>
                  <a:cubicBezTo>
                    <a:pt x="21600" y="2737"/>
                    <a:pt x="21600" y="2737"/>
                    <a:pt x="21600" y="2737"/>
                  </a:cubicBezTo>
                  <a:cubicBezTo>
                    <a:pt x="15989" y="2052"/>
                    <a:pt x="15989" y="2052"/>
                    <a:pt x="15989" y="2052"/>
                  </a:cubicBezTo>
                  <a:cubicBezTo>
                    <a:pt x="2306" y="0"/>
                    <a:pt x="2306" y="0"/>
                    <a:pt x="2306" y="0"/>
                  </a:cubicBezTo>
                  <a:cubicBezTo>
                    <a:pt x="0" y="18766"/>
                    <a:pt x="0" y="18766"/>
                    <a:pt x="0" y="18766"/>
                  </a:cubicBezTo>
                  <a:cubicBezTo>
                    <a:pt x="17603" y="21405"/>
                    <a:pt x="17603" y="21405"/>
                    <a:pt x="17603" y="21405"/>
                  </a:cubicBezTo>
                  <a:cubicBezTo>
                    <a:pt x="17603" y="21405"/>
                    <a:pt x="18833" y="21502"/>
                    <a:pt x="20524" y="21600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1" name="Freeform 17"/>
            <p:cNvSpPr/>
            <p:nvPr/>
          </p:nvSpPr>
          <p:spPr>
            <a:xfrm>
              <a:off x="1993807" y="2035508"/>
              <a:ext cx="1101786" cy="1379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6320"/>
                  </a:moveTo>
                  <a:lnTo>
                    <a:pt x="14400" y="5376"/>
                  </a:lnTo>
                  <a:lnTo>
                    <a:pt x="15226" y="1603"/>
                  </a:lnTo>
                  <a:lnTo>
                    <a:pt x="4603" y="0"/>
                  </a:lnTo>
                  <a:lnTo>
                    <a:pt x="0" y="18959"/>
                  </a:lnTo>
                  <a:lnTo>
                    <a:pt x="18649" y="21600"/>
                  </a:lnTo>
                  <a:lnTo>
                    <a:pt x="21600" y="632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2" name="Freeform 18"/>
            <p:cNvSpPr/>
            <p:nvPr/>
          </p:nvSpPr>
          <p:spPr>
            <a:xfrm>
              <a:off x="964272" y="1782577"/>
              <a:ext cx="1264345" cy="19150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5" y="7546"/>
                  </a:moveTo>
                  <a:cubicBezTo>
                    <a:pt x="87" y="7603"/>
                    <a:pt x="87" y="7603"/>
                    <a:pt x="87" y="7603"/>
                  </a:cubicBezTo>
                  <a:cubicBezTo>
                    <a:pt x="0" y="7776"/>
                    <a:pt x="0" y="7776"/>
                    <a:pt x="0" y="7776"/>
                  </a:cubicBezTo>
                  <a:cubicBezTo>
                    <a:pt x="87" y="8006"/>
                    <a:pt x="87" y="8006"/>
                    <a:pt x="87" y="8006"/>
                  </a:cubicBezTo>
                  <a:cubicBezTo>
                    <a:pt x="174" y="8179"/>
                    <a:pt x="174" y="8179"/>
                    <a:pt x="174" y="8179"/>
                  </a:cubicBezTo>
                  <a:cubicBezTo>
                    <a:pt x="261" y="8237"/>
                    <a:pt x="261" y="8237"/>
                    <a:pt x="261" y="8237"/>
                  </a:cubicBezTo>
                  <a:cubicBezTo>
                    <a:pt x="610" y="8352"/>
                    <a:pt x="610" y="8352"/>
                    <a:pt x="610" y="8352"/>
                  </a:cubicBezTo>
                  <a:cubicBezTo>
                    <a:pt x="13935" y="21600"/>
                    <a:pt x="13935" y="21600"/>
                    <a:pt x="13935" y="21600"/>
                  </a:cubicBezTo>
                  <a:cubicBezTo>
                    <a:pt x="14197" y="21370"/>
                    <a:pt x="14197" y="21370"/>
                    <a:pt x="14197" y="21370"/>
                  </a:cubicBezTo>
                  <a:cubicBezTo>
                    <a:pt x="14284" y="21139"/>
                    <a:pt x="14284" y="21139"/>
                    <a:pt x="14284" y="21139"/>
                  </a:cubicBezTo>
                  <a:cubicBezTo>
                    <a:pt x="14284" y="20390"/>
                    <a:pt x="14284" y="20390"/>
                    <a:pt x="14284" y="20390"/>
                  </a:cubicBezTo>
                  <a:cubicBezTo>
                    <a:pt x="14284" y="19584"/>
                    <a:pt x="14284" y="19584"/>
                    <a:pt x="14284" y="19584"/>
                  </a:cubicBezTo>
                  <a:cubicBezTo>
                    <a:pt x="14284" y="18950"/>
                    <a:pt x="14284" y="18950"/>
                    <a:pt x="14284" y="18950"/>
                  </a:cubicBezTo>
                  <a:cubicBezTo>
                    <a:pt x="14545" y="18778"/>
                    <a:pt x="14545" y="18778"/>
                    <a:pt x="14545" y="18778"/>
                  </a:cubicBezTo>
                  <a:cubicBezTo>
                    <a:pt x="15155" y="18662"/>
                    <a:pt x="15155" y="18662"/>
                    <a:pt x="15155" y="18662"/>
                  </a:cubicBezTo>
                  <a:cubicBezTo>
                    <a:pt x="15329" y="18893"/>
                    <a:pt x="15329" y="18893"/>
                    <a:pt x="15329" y="18893"/>
                  </a:cubicBezTo>
                  <a:cubicBezTo>
                    <a:pt x="15677" y="18778"/>
                    <a:pt x="15677" y="18778"/>
                    <a:pt x="15677" y="18778"/>
                  </a:cubicBezTo>
                  <a:cubicBezTo>
                    <a:pt x="16113" y="19008"/>
                    <a:pt x="16113" y="19008"/>
                    <a:pt x="16113" y="19008"/>
                  </a:cubicBezTo>
                  <a:cubicBezTo>
                    <a:pt x="16374" y="19123"/>
                    <a:pt x="16374" y="19123"/>
                    <a:pt x="16374" y="19123"/>
                  </a:cubicBezTo>
                  <a:cubicBezTo>
                    <a:pt x="16635" y="19008"/>
                    <a:pt x="16635" y="19008"/>
                    <a:pt x="16635" y="19008"/>
                  </a:cubicBezTo>
                  <a:cubicBezTo>
                    <a:pt x="16635" y="19008"/>
                    <a:pt x="16984" y="18202"/>
                    <a:pt x="17158" y="17971"/>
                  </a:cubicBezTo>
                  <a:cubicBezTo>
                    <a:pt x="17245" y="17626"/>
                    <a:pt x="17594" y="16531"/>
                    <a:pt x="17594" y="16531"/>
                  </a:cubicBezTo>
                  <a:cubicBezTo>
                    <a:pt x="21600" y="2822"/>
                    <a:pt x="21600" y="2822"/>
                    <a:pt x="21600" y="2822"/>
                  </a:cubicBezTo>
                  <a:cubicBezTo>
                    <a:pt x="21600" y="2822"/>
                    <a:pt x="14197" y="1786"/>
                    <a:pt x="11671" y="1382"/>
                  </a:cubicBezTo>
                  <a:cubicBezTo>
                    <a:pt x="9668" y="1094"/>
                    <a:pt x="3658" y="0"/>
                    <a:pt x="3658" y="0"/>
                  </a:cubicBezTo>
                  <a:cubicBezTo>
                    <a:pt x="697" y="7488"/>
                    <a:pt x="697" y="7488"/>
                    <a:pt x="697" y="7488"/>
                  </a:cubicBezTo>
                  <a:lnTo>
                    <a:pt x="435" y="754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3" name="Freeform 19"/>
            <p:cNvSpPr/>
            <p:nvPr/>
          </p:nvSpPr>
          <p:spPr>
            <a:xfrm>
              <a:off x="428435" y="590176"/>
              <a:ext cx="1571395" cy="1330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03" y="21600"/>
                  </a:moveTo>
                  <a:cubicBezTo>
                    <a:pt x="18865" y="15062"/>
                    <a:pt x="18865" y="15062"/>
                    <a:pt x="18865" y="15062"/>
                  </a:cubicBezTo>
                  <a:cubicBezTo>
                    <a:pt x="18865" y="14648"/>
                    <a:pt x="18865" y="14648"/>
                    <a:pt x="18865" y="14648"/>
                  </a:cubicBezTo>
                  <a:cubicBezTo>
                    <a:pt x="18935" y="14483"/>
                    <a:pt x="18935" y="14483"/>
                    <a:pt x="18935" y="14483"/>
                  </a:cubicBezTo>
                  <a:cubicBezTo>
                    <a:pt x="19286" y="14317"/>
                    <a:pt x="19286" y="14317"/>
                    <a:pt x="19286" y="14317"/>
                  </a:cubicBezTo>
                  <a:cubicBezTo>
                    <a:pt x="19286" y="14152"/>
                    <a:pt x="19286" y="14152"/>
                    <a:pt x="19286" y="14152"/>
                  </a:cubicBezTo>
                  <a:cubicBezTo>
                    <a:pt x="19356" y="13821"/>
                    <a:pt x="19356" y="13821"/>
                    <a:pt x="19356" y="13821"/>
                  </a:cubicBezTo>
                  <a:cubicBezTo>
                    <a:pt x="19356" y="13159"/>
                    <a:pt x="19356" y="13159"/>
                    <a:pt x="19356" y="13159"/>
                  </a:cubicBezTo>
                  <a:cubicBezTo>
                    <a:pt x="19426" y="12993"/>
                    <a:pt x="19426" y="12993"/>
                    <a:pt x="19426" y="12993"/>
                  </a:cubicBezTo>
                  <a:cubicBezTo>
                    <a:pt x="19216" y="12745"/>
                    <a:pt x="19216" y="12745"/>
                    <a:pt x="19216" y="12745"/>
                  </a:cubicBezTo>
                  <a:cubicBezTo>
                    <a:pt x="19145" y="12745"/>
                    <a:pt x="19145" y="12745"/>
                    <a:pt x="19145" y="12745"/>
                  </a:cubicBezTo>
                  <a:cubicBezTo>
                    <a:pt x="19005" y="12662"/>
                    <a:pt x="19005" y="12662"/>
                    <a:pt x="19005" y="12662"/>
                  </a:cubicBezTo>
                  <a:cubicBezTo>
                    <a:pt x="18865" y="12414"/>
                    <a:pt x="18865" y="12414"/>
                    <a:pt x="18865" y="12414"/>
                  </a:cubicBezTo>
                  <a:cubicBezTo>
                    <a:pt x="18935" y="12000"/>
                    <a:pt x="18935" y="12000"/>
                    <a:pt x="18935" y="12000"/>
                  </a:cubicBezTo>
                  <a:cubicBezTo>
                    <a:pt x="19005" y="11752"/>
                    <a:pt x="19005" y="11752"/>
                    <a:pt x="19005" y="11752"/>
                  </a:cubicBezTo>
                  <a:cubicBezTo>
                    <a:pt x="19426" y="11338"/>
                    <a:pt x="19426" y="11338"/>
                    <a:pt x="19426" y="11338"/>
                  </a:cubicBezTo>
                  <a:cubicBezTo>
                    <a:pt x="19987" y="10676"/>
                    <a:pt x="19987" y="10676"/>
                    <a:pt x="19987" y="10676"/>
                  </a:cubicBezTo>
                  <a:cubicBezTo>
                    <a:pt x="20197" y="10345"/>
                    <a:pt x="20197" y="10345"/>
                    <a:pt x="20197" y="10345"/>
                  </a:cubicBezTo>
                  <a:cubicBezTo>
                    <a:pt x="20268" y="10014"/>
                    <a:pt x="20268" y="10014"/>
                    <a:pt x="20268" y="10014"/>
                  </a:cubicBezTo>
                  <a:cubicBezTo>
                    <a:pt x="20408" y="9931"/>
                    <a:pt x="20408" y="9931"/>
                    <a:pt x="20408" y="9931"/>
                  </a:cubicBezTo>
                  <a:cubicBezTo>
                    <a:pt x="20548" y="9517"/>
                    <a:pt x="20548" y="9517"/>
                    <a:pt x="20548" y="9517"/>
                  </a:cubicBezTo>
                  <a:cubicBezTo>
                    <a:pt x="20829" y="9186"/>
                    <a:pt x="20829" y="9186"/>
                    <a:pt x="20829" y="9186"/>
                  </a:cubicBezTo>
                  <a:cubicBezTo>
                    <a:pt x="21039" y="8855"/>
                    <a:pt x="21039" y="8855"/>
                    <a:pt x="21039" y="8855"/>
                  </a:cubicBezTo>
                  <a:cubicBezTo>
                    <a:pt x="21319" y="8607"/>
                    <a:pt x="21319" y="8607"/>
                    <a:pt x="21319" y="8607"/>
                  </a:cubicBezTo>
                  <a:cubicBezTo>
                    <a:pt x="21390" y="8193"/>
                    <a:pt x="21390" y="8193"/>
                    <a:pt x="21390" y="8193"/>
                  </a:cubicBezTo>
                  <a:cubicBezTo>
                    <a:pt x="21600" y="8110"/>
                    <a:pt x="21600" y="8110"/>
                    <a:pt x="21600" y="8110"/>
                  </a:cubicBezTo>
                  <a:cubicBezTo>
                    <a:pt x="21600" y="7779"/>
                    <a:pt x="21600" y="7779"/>
                    <a:pt x="21600" y="7779"/>
                  </a:cubicBezTo>
                  <a:cubicBezTo>
                    <a:pt x="21530" y="7448"/>
                    <a:pt x="21530" y="7448"/>
                    <a:pt x="21530" y="7448"/>
                  </a:cubicBezTo>
                  <a:cubicBezTo>
                    <a:pt x="21390" y="7200"/>
                    <a:pt x="21390" y="7200"/>
                    <a:pt x="21390" y="7200"/>
                  </a:cubicBezTo>
                  <a:cubicBezTo>
                    <a:pt x="21039" y="6869"/>
                    <a:pt x="21039" y="6869"/>
                    <a:pt x="21039" y="6869"/>
                  </a:cubicBezTo>
                  <a:cubicBezTo>
                    <a:pt x="20829" y="6455"/>
                    <a:pt x="20829" y="6455"/>
                    <a:pt x="20829" y="6455"/>
                  </a:cubicBezTo>
                  <a:cubicBezTo>
                    <a:pt x="20829" y="6124"/>
                    <a:pt x="20829" y="6124"/>
                    <a:pt x="20829" y="6124"/>
                  </a:cubicBezTo>
                  <a:cubicBezTo>
                    <a:pt x="16200" y="4717"/>
                    <a:pt x="16200" y="4717"/>
                    <a:pt x="16200" y="4717"/>
                  </a:cubicBezTo>
                  <a:cubicBezTo>
                    <a:pt x="15429" y="4634"/>
                    <a:pt x="15429" y="4634"/>
                    <a:pt x="15429" y="4634"/>
                  </a:cubicBezTo>
                  <a:cubicBezTo>
                    <a:pt x="15148" y="4717"/>
                    <a:pt x="15148" y="4717"/>
                    <a:pt x="15148" y="4717"/>
                  </a:cubicBezTo>
                  <a:cubicBezTo>
                    <a:pt x="14797" y="4634"/>
                    <a:pt x="14797" y="4634"/>
                    <a:pt x="14797" y="4634"/>
                  </a:cubicBezTo>
                  <a:cubicBezTo>
                    <a:pt x="14517" y="4717"/>
                    <a:pt x="14517" y="4717"/>
                    <a:pt x="14517" y="4717"/>
                  </a:cubicBezTo>
                  <a:cubicBezTo>
                    <a:pt x="12483" y="4800"/>
                    <a:pt x="12483" y="4800"/>
                    <a:pt x="12483" y="4800"/>
                  </a:cubicBezTo>
                  <a:cubicBezTo>
                    <a:pt x="12273" y="4634"/>
                    <a:pt x="12273" y="4634"/>
                    <a:pt x="12273" y="4634"/>
                  </a:cubicBezTo>
                  <a:cubicBezTo>
                    <a:pt x="12062" y="4717"/>
                    <a:pt x="12062" y="4717"/>
                    <a:pt x="12062" y="4717"/>
                  </a:cubicBezTo>
                  <a:cubicBezTo>
                    <a:pt x="11852" y="4800"/>
                    <a:pt x="11852" y="4800"/>
                    <a:pt x="11852" y="4800"/>
                  </a:cubicBezTo>
                  <a:cubicBezTo>
                    <a:pt x="11712" y="4800"/>
                    <a:pt x="11712" y="4800"/>
                    <a:pt x="11712" y="4800"/>
                  </a:cubicBezTo>
                  <a:cubicBezTo>
                    <a:pt x="11501" y="4717"/>
                    <a:pt x="11501" y="4717"/>
                    <a:pt x="11501" y="4717"/>
                  </a:cubicBezTo>
                  <a:cubicBezTo>
                    <a:pt x="11501" y="4634"/>
                    <a:pt x="11501" y="4634"/>
                    <a:pt x="11501" y="4634"/>
                  </a:cubicBezTo>
                  <a:cubicBezTo>
                    <a:pt x="11151" y="4634"/>
                    <a:pt x="11151" y="4634"/>
                    <a:pt x="11151" y="4634"/>
                  </a:cubicBezTo>
                  <a:cubicBezTo>
                    <a:pt x="10940" y="4552"/>
                    <a:pt x="10940" y="4552"/>
                    <a:pt x="10940" y="4552"/>
                  </a:cubicBezTo>
                  <a:cubicBezTo>
                    <a:pt x="10870" y="4386"/>
                    <a:pt x="10870" y="4386"/>
                    <a:pt x="10870" y="4386"/>
                  </a:cubicBezTo>
                  <a:cubicBezTo>
                    <a:pt x="10870" y="4303"/>
                    <a:pt x="10870" y="4303"/>
                    <a:pt x="10870" y="4303"/>
                  </a:cubicBezTo>
                  <a:cubicBezTo>
                    <a:pt x="10590" y="4221"/>
                    <a:pt x="10590" y="4221"/>
                    <a:pt x="10590" y="4221"/>
                  </a:cubicBezTo>
                  <a:cubicBezTo>
                    <a:pt x="10029" y="4055"/>
                    <a:pt x="10029" y="4055"/>
                    <a:pt x="10029" y="4055"/>
                  </a:cubicBezTo>
                  <a:cubicBezTo>
                    <a:pt x="9678" y="3890"/>
                    <a:pt x="9678" y="3890"/>
                    <a:pt x="9678" y="3890"/>
                  </a:cubicBezTo>
                  <a:cubicBezTo>
                    <a:pt x="9538" y="3807"/>
                    <a:pt x="9538" y="3807"/>
                    <a:pt x="9538" y="3807"/>
                  </a:cubicBezTo>
                  <a:cubicBezTo>
                    <a:pt x="9117" y="3890"/>
                    <a:pt x="9117" y="3890"/>
                    <a:pt x="9117" y="3890"/>
                  </a:cubicBezTo>
                  <a:cubicBezTo>
                    <a:pt x="8486" y="4055"/>
                    <a:pt x="8486" y="4055"/>
                    <a:pt x="8486" y="4055"/>
                  </a:cubicBezTo>
                  <a:cubicBezTo>
                    <a:pt x="7714" y="3807"/>
                    <a:pt x="7714" y="3807"/>
                    <a:pt x="7714" y="3807"/>
                  </a:cubicBezTo>
                  <a:cubicBezTo>
                    <a:pt x="7223" y="3310"/>
                    <a:pt x="7223" y="3310"/>
                    <a:pt x="7223" y="3310"/>
                  </a:cubicBezTo>
                  <a:cubicBezTo>
                    <a:pt x="7223" y="3310"/>
                    <a:pt x="7434" y="2731"/>
                    <a:pt x="7364" y="1986"/>
                  </a:cubicBezTo>
                  <a:cubicBezTo>
                    <a:pt x="7294" y="1159"/>
                    <a:pt x="6943" y="993"/>
                    <a:pt x="6943" y="993"/>
                  </a:cubicBezTo>
                  <a:cubicBezTo>
                    <a:pt x="6592" y="993"/>
                    <a:pt x="6592" y="993"/>
                    <a:pt x="6592" y="993"/>
                  </a:cubicBezTo>
                  <a:cubicBezTo>
                    <a:pt x="6312" y="828"/>
                    <a:pt x="6312" y="828"/>
                    <a:pt x="6312" y="828"/>
                  </a:cubicBezTo>
                  <a:cubicBezTo>
                    <a:pt x="6312" y="828"/>
                    <a:pt x="6312" y="331"/>
                    <a:pt x="5961" y="331"/>
                  </a:cubicBezTo>
                  <a:cubicBezTo>
                    <a:pt x="5610" y="331"/>
                    <a:pt x="5610" y="331"/>
                    <a:pt x="5610" y="331"/>
                  </a:cubicBezTo>
                  <a:cubicBezTo>
                    <a:pt x="5190" y="248"/>
                    <a:pt x="5190" y="248"/>
                    <a:pt x="5190" y="248"/>
                  </a:cubicBezTo>
                  <a:cubicBezTo>
                    <a:pt x="4909" y="0"/>
                    <a:pt x="4909" y="0"/>
                    <a:pt x="4909" y="0"/>
                  </a:cubicBezTo>
                  <a:cubicBezTo>
                    <a:pt x="4909" y="579"/>
                    <a:pt x="4909" y="579"/>
                    <a:pt x="4909" y="579"/>
                  </a:cubicBezTo>
                  <a:cubicBezTo>
                    <a:pt x="4769" y="1076"/>
                    <a:pt x="4769" y="1076"/>
                    <a:pt x="4769" y="1076"/>
                  </a:cubicBezTo>
                  <a:cubicBezTo>
                    <a:pt x="4418" y="1821"/>
                    <a:pt x="4418" y="1821"/>
                    <a:pt x="4418" y="1821"/>
                  </a:cubicBezTo>
                  <a:cubicBezTo>
                    <a:pt x="4488" y="2317"/>
                    <a:pt x="4488" y="2317"/>
                    <a:pt x="4488" y="2317"/>
                  </a:cubicBezTo>
                  <a:cubicBezTo>
                    <a:pt x="4418" y="2731"/>
                    <a:pt x="4418" y="2731"/>
                    <a:pt x="4418" y="2731"/>
                  </a:cubicBezTo>
                  <a:cubicBezTo>
                    <a:pt x="4208" y="3145"/>
                    <a:pt x="4208" y="3145"/>
                    <a:pt x="4208" y="3145"/>
                  </a:cubicBezTo>
                  <a:cubicBezTo>
                    <a:pt x="4068" y="3559"/>
                    <a:pt x="4068" y="3559"/>
                    <a:pt x="4068" y="3559"/>
                  </a:cubicBezTo>
                  <a:cubicBezTo>
                    <a:pt x="3857" y="4138"/>
                    <a:pt x="3857" y="4138"/>
                    <a:pt x="3857" y="4138"/>
                  </a:cubicBezTo>
                  <a:cubicBezTo>
                    <a:pt x="3717" y="4552"/>
                    <a:pt x="3717" y="4552"/>
                    <a:pt x="3717" y="4552"/>
                  </a:cubicBezTo>
                  <a:cubicBezTo>
                    <a:pt x="3296" y="5545"/>
                    <a:pt x="3296" y="5545"/>
                    <a:pt x="3296" y="5545"/>
                  </a:cubicBezTo>
                  <a:cubicBezTo>
                    <a:pt x="2805" y="7034"/>
                    <a:pt x="2805" y="7034"/>
                    <a:pt x="2805" y="7034"/>
                  </a:cubicBezTo>
                  <a:cubicBezTo>
                    <a:pt x="2455" y="8110"/>
                    <a:pt x="2455" y="8110"/>
                    <a:pt x="2455" y="8110"/>
                  </a:cubicBezTo>
                  <a:cubicBezTo>
                    <a:pt x="2104" y="9186"/>
                    <a:pt x="2104" y="9186"/>
                    <a:pt x="2104" y="9186"/>
                  </a:cubicBezTo>
                  <a:cubicBezTo>
                    <a:pt x="1683" y="9931"/>
                    <a:pt x="1683" y="9931"/>
                    <a:pt x="1683" y="9931"/>
                  </a:cubicBezTo>
                  <a:cubicBezTo>
                    <a:pt x="1543" y="10262"/>
                    <a:pt x="1543" y="10262"/>
                    <a:pt x="1543" y="10262"/>
                  </a:cubicBezTo>
                  <a:cubicBezTo>
                    <a:pt x="1262" y="10759"/>
                    <a:pt x="1262" y="10759"/>
                    <a:pt x="1262" y="10759"/>
                  </a:cubicBezTo>
                  <a:cubicBezTo>
                    <a:pt x="1052" y="11007"/>
                    <a:pt x="1052" y="11007"/>
                    <a:pt x="1052" y="11007"/>
                  </a:cubicBezTo>
                  <a:cubicBezTo>
                    <a:pt x="982" y="11255"/>
                    <a:pt x="982" y="11255"/>
                    <a:pt x="982" y="11255"/>
                  </a:cubicBezTo>
                  <a:cubicBezTo>
                    <a:pt x="771" y="11669"/>
                    <a:pt x="771" y="11669"/>
                    <a:pt x="771" y="11669"/>
                  </a:cubicBezTo>
                  <a:cubicBezTo>
                    <a:pt x="351" y="12248"/>
                    <a:pt x="351" y="12248"/>
                    <a:pt x="351" y="12248"/>
                  </a:cubicBezTo>
                  <a:cubicBezTo>
                    <a:pt x="210" y="12579"/>
                    <a:pt x="210" y="12579"/>
                    <a:pt x="210" y="12579"/>
                  </a:cubicBezTo>
                  <a:cubicBezTo>
                    <a:pt x="351" y="13241"/>
                    <a:pt x="351" y="13241"/>
                    <a:pt x="351" y="13241"/>
                  </a:cubicBezTo>
                  <a:cubicBezTo>
                    <a:pt x="351" y="13407"/>
                    <a:pt x="351" y="13407"/>
                    <a:pt x="351" y="13407"/>
                  </a:cubicBezTo>
                  <a:cubicBezTo>
                    <a:pt x="351" y="13572"/>
                    <a:pt x="351" y="13572"/>
                    <a:pt x="351" y="13572"/>
                  </a:cubicBezTo>
                  <a:cubicBezTo>
                    <a:pt x="281" y="13655"/>
                    <a:pt x="281" y="13655"/>
                    <a:pt x="281" y="13655"/>
                  </a:cubicBezTo>
                  <a:cubicBezTo>
                    <a:pt x="210" y="13986"/>
                    <a:pt x="210" y="13986"/>
                    <a:pt x="210" y="13986"/>
                  </a:cubicBezTo>
                  <a:cubicBezTo>
                    <a:pt x="70" y="14069"/>
                    <a:pt x="70" y="14069"/>
                    <a:pt x="70" y="14069"/>
                  </a:cubicBezTo>
                  <a:cubicBezTo>
                    <a:pt x="70" y="14400"/>
                    <a:pt x="70" y="14400"/>
                    <a:pt x="70" y="14400"/>
                  </a:cubicBezTo>
                  <a:cubicBezTo>
                    <a:pt x="0" y="15062"/>
                    <a:pt x="0" y="15062"/>
                    <a:pt x="0" y="15062"/>
                  </a:cubicBezTo>
                  <a:cubicBezTo>
                    <a:pt x="0" y="15476"/>
                    <a:pt x="0" y="15476"/>
                    <a:pt x="0" y="15476"/>
                  </a:cubicBezTo>
                  <a:cubicBezTo>
                    <a:pt x="140" y="15724"/>
                    <a:pt x="140" y="15724"/>
                    <a:pt x="140" y="15724"/>
                  </a:cubicBezTo>
                  <a:cubicBezTo>
                    <a:pt x="210" y="15972"/>
                    <a:pt x="210" y="15972"/>
                    <a:pt x="210" y="15972"/>
                  </a:cubicBezTo>
                  <a:cubicBezTo>
                    <a:pt x="10309" y="19366"/>
                    <a:pt x="10309" y="19366"/>
                    <a:pt x="10309" y="19366"/>
                  </a:cubicBezTo>
                  <a:cubicBezTo>
                    <a:pt x="10309" y="19366"/>
                    <a:pt x="15148" y="20938"/>
                    <a:pt x="16761" y="21352"/>
                  </a:cubicBezTo>
                  <a:cubicBezTo>
                    <a:pt x="16971" y="21434"/>
                    <a:pt x="17252" y="21517"/>
                    <a:pt x="17603" y="21600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4" name="Freeform 20"/>
            <p:cNvSpPr/>
            <p:nvPr/>
          </p:nvSpPr>
          <p:spPr>
            <a:xfrm>
              <a:off x="1710833" y="234864"/>
              <a:ext cx="1161989" cy="1903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47" y="7644"/>
                  </a:moveTo>
                  <a:cubicBezTo>
                    <a:pt x="4547" y="7991"/>
                    <a:pt x="4358" y="8281"/>
                    <a:pt x="4358" y="8281"/>
                  </a:cubicBezTo>
                  <a:cubicBezTo>
                    <a:pt x="4358" y="8513"/>
                    <a:pt x="4358" y="8513"/>
                    <a:pt x="4358" y="8513"/>
                  </a:cubicBezTo>
                  <a:cubicBezTo>
                    <a:pt x="4642" y="8802"/>
                    <a:pt x="4642" y="8802"/>
                    <a:pt x="4642" y="8802"/>
                  </a:cubicBezTo>
                  <a:cubicBezTo>
                    <a:pt x="5116" y="9034"/>
                    <a:pt x="5116" y="9034"/>
                    <a:pt x="5116" y="9034"/>
                  </a:cubicBezTo>
                  <a:cubicBezTo>
                    <a:pt x="5305" y="9208"/>
                    <a:pt x="5305" y="9208"/>
                    <a:pt x="5305" y="9208"/>
                  </a:cubicBezTo>
                  <a:cubicBezTo>
                    <a:pt x="5400" y="9439"/>
                    <a:pt x="5400" y="9439"/>
                    <a:pt x="5400" y="9439"/>
                  </a:cubicBezTo>
                  <a:cubicBezTo>
                    <a:pt x="5400" y="9671"/>
                    <a:pt x="5400" y="9671"/>
                    <a:pt x="5400" y="9671"/>
                  </a:cubicBezTo>
                  <a:cubicBezTo>
                    <a:pt x="5116" y="9729"/>
                    <a:pt x="5116" y="9729"/>
                    <a:pt x="5116" y="9729"/>
                  </a:cubicBezTo>
                  <a:cubicBezTo>
                    <a:pt x="5021" y="10018"/>
                    <a:pt x="5021" y="10018"/>
                    <a:pt x="5021" y="10018"/>
                  </a:cubicBezTo>
                  <a:cubicBezTo>
                    <a:pt x="4642" y="10192"/>
                    <a:pt x="4642" y="10192"/>
                    <a:pt x="4642" y="10192"/>
                  </a:cubicBezTo>
                  <a:cubicBezTo>
                    <a:pt x="4358" y="10424"/>
                    <a:pt x="4358" y="10424"/>
                    <a:pt x="4358" y="10424"/>
                  </a:cubicBezTo>
                  <a:cubicBezTo>
                    <a:pt x="3979" y="10655"/>
                    <a:pt x="3979" y="10655"/>
                    <a:pt x="3979" y="10655"/>
                  </a:cubicBezTo>
                  <a:cubicBezTo>
                    <a:pt x="3789" y="10945"/>
                    <a:pt x="3789" y="10945"/>
                    <a:pt x="3789" y="10945"/>
                  </a:cubicBezTo>
                  <a:cubicBezTo>
                    <a:pt x="3600" y="11003"/>
                    <a:pt x="3600" y="11003"/>
                    <a:pt x="3600" y="11003"/>
                  </a:cubicBezTo>
                  <a:cubicBezTo>
                    <a:pt x="3505" y="11234"/>
                    <a:pt x="3505" y="11234"/>
                    <a:pt x="3505" y="11234"/>
                  </a:cubicBezTo>
                  <a:cubicBezTo>
                    <a:pt x="3221" y="11466"/>
                    <a:pt x="3221" y="11466"/>
                    <a:pt x="3221" y="11466"/>
                  </a:cubicBezTo>
                  <a:cubicBezTo>
                    <a:pt x="2463" y="11929"/>
                    <a:pt x="2463" y="11929"/>
                    <a:pt x="2463" y="11929"/>
                  </a:cubicBezTo>
                  <a:cubicBezTo>
                    <a:pt x="1895" y="12219"/>
                    <a:pt x="1895" y="12219"/>
                    <a:pt x="1895" y="12219"/>
                  </a:cubicBezTo>
                  <a:cubicBezTo>
                    <a:pt x="1800" y="12392"/>
                    <a:pt x="1800" y="12392"/>
                    <a:pt x="1800" y="12392"/>
                  </a:cubicBezTo>
                  <a:cubicBezTo>
                    <a:pt x="1705" y="12682"/>
                    <a:pt x="1705" y="12682"/>
                    <a:pt x="1705" y="12682"/>
                  </a:cubicBezTo>
                  <a:cubicBezTo>
                    <a:pt x="1895" y="12856"/>
                    <a:pt x="1895" y="12856"/>
                    <a:pt x="1895" y="12856"/>
                  </a:cubicBezTo>
                  <a:cubicBezTo>
                    <a:pt x="2084" y="12914"/>
                    <a:pt x="2084" y="12914"/>
                    <a:pt x="2084" y="12914"/>
                  </a:cubicBezTo>
                  <a:cubicBezTo>
                    <a:pt x="2179" y="12914"/>
                    <a:pt x="2179" y="12914"/>
                    <a:pt x="2179" y="12914"/>
                  </a:cubicBezTo>
                  <a:cubicBezTo>
                    <a:pt x="2463" y="13087"/>
                    <a:pt x="2463" y="13087"/>
                    <a:pt x="2463" y="13087"/>
                  </a:cubicBezTo>
                  <a:cubicBezTo>
                    <a:pt x="2368" y="13203"/>
                    <a:pt x="2368" y="13203"/>
                    <a:pt x="2368" y="13203"/>
                  </a:cubicBezTo>
                  <a:cubicBezTo>
                    <a:pt x="2368" y="13666"/>
                    <a:pt x="2368" y="13666"/>
                    <a:pt x="2368" y="13666"/>
                  </a:cubicBezTo>
                  <a:cubicBezTo>
                    <a:pt x="2274" y="13898"/>
                    <a:pt x="2274" y="13898"/>
                    <a:pt x="2274" y="13898"/>
                  </a:cubicBezTo>
                  <a:cubicBezTo>
                    <a:pt x="2274" y="14014"/>
                    <a:pt x="2274" y="14014"/>
                    <a:pt x="2274" y="14014"/>
                  </a:cubicBezTo>
                  <a:cubicBezTo>
                    <a:pt x="1800" y="14130"/>
                    <a:pt x="1800" y="14130"/>
                    <a:pt x="1800" y="14130"/>
                  </a:cubicBezTo>
                  <a:cubicBezTo>
                    <a:pt x="1705" y="14246"/>
                    <a:pt x="1705" y="14246"/>
                    <a:pt x="1705" y="14246"/>
                  </a:cubicBezTo>
                  <a:cubicBezTo>
                    <a:pt x="1705" y="14535"/>
                    <a:pt x="1705" y="14535"/>
                    <a:pt x="1705" y="14535"/>
                  </a:cubicBezTo>
                  <a:cubicBezTo>
                    <a:pt x="0" y="19110"/>
                    <a:pt x="0" y="19110"/>
                    <a:pt x="0" y="19110"/>
                  </a:cubicBezTo>
                  <a:cubicBezTo>
                    <a:pt x="3316" y="19573"/>
                    <a:pt x="9663" y="20384"/>
                    <a:pt x="9663" y="20384"/>
                  </a:cubicBezTo>
                  <a:cubicBezTo>
                    <a:pt x="19705" y="21600"/>
                    <a:pt x="19705" y="21600"/>
                    <a:pt x="19705" y="21600"/>
                  </a:cubicBezTo>
                  <a:cubicBezTo>
                    <a:pt x="21600" y="14825"/>
                    <a:pt x="21600" y="14825"/>
                    <a:pt x="21600" y="14825"/>
                  </a:cubicBezTo>
                  <a:cubicBezTo>
                    <a:pt x="21411" y="14709"/>
                    <a:pt x="21411" y="14709"/>
                    <a:pt x="21411" y="14709"/>
                  </a:cubicBezTo>
                  <a:cubicBezTo>
                    <a:pt x="21221" y="14593"/>
                    <a:pt x="21221" y="14593"/>
                    <a:pt x="21221" y="14593"/>
                  </a:cubicBezTo>
                  <a:cubicBezTo>
                    <a:pt x="21221" y="14535"/>
                    <a:pt x="21221" y="14535"/>
                    <a:pt x="21221" y="14535"/>
                  </a:cubicBezTo>
                  <a:cubicBezTo>
                    <a:pt x="21126" y="14303"/>
                    <a:pt x="21126" y="14303"/>
                    <a:pt x="21126" y="14303"/>
                  </a:cubicBezTo>
                  <a:cubicBezTo>
                    <a:pt x="20937" y="14130"/>
                    <a:pt x="20937" y="14130"/>
                    <a:pt x="20937" y="14130"/>
                  </a:cubicBezTo>
                  <a:cubicBezTo>
                    <a:pt x="20653" y="13956"/>
                    <a:pt x="20653" y="13956"/>
                    <a:pt x="20653" y="13956"/>
                  </a:cubicBezTo>
                  <a:cubicBezTo>
                    <a:pt x="20274" y="13956"/>
                    <a:pt x="20274" y="13956"/>
                    <a:pt x="20274" y="13956"/>
                  </a:cubicBezTo>
                  <a:cubicBezTo>
                    <a:pt x="20179" y="14246"/>
                    <a:pt x="20179" y="14246"/>
                    <a:pt x="20179" y="14246"/>
                  </a:cubicBezTo>
                  <a:cubicBezTo>
                    <a:pt x="20084" y="14419"/>
                    <a:pt x="20084" y="14419"/>
                    <a:pt x="20084" y="14419"/>
                  </a:cubicBezTo>
                  <a:cubicBezTo>
                    <a:pt x="19137" y="14361"/>
                    <a:pt x="19137" y="14361"/>
                    <a:pt x="19137" y="14361"/>
                  </a:cubicBezTo>
                  <a:cubicBezTo>
                    <a:pt x="18663" y="14246"/>
                    <a:pt x="18663" y="14246"/>
                    <a:pt x="18663" y="14246"/>
                  </a:cubicBezTo>
                  <a:cubicBezTo>
                    <a:pt x="17905" y="14188"/>
                    <a:pt x="17905" y="14188"/>
                    <a:pt x="17905" y="14188"/>
                  </a:cubicBezTo>
                  <a:cubicBezTo>
                    <a:pt x="17526" y="14188"/>
                    <a:pt x="17526" y="14188"/>
                    <a:pt x="17526" y="14188"/>
                  </a:cubicBezTo>
                  <a:cubicBezTo>
                    <a:pt x="17432" y="14303"/>
                    <a:pt x="17432" y="14303"/>
                    <a:pt x="17432" y="14303"/>
                  </a:cubicBezTo>
                  <a:cubicBezTo>
                    <a:pt x="17432" y="14419"/>
                    <a:pt x="17432" y="14419"/>
                    <a:pt x="17432" y="14419"/>
                  </a:cubicBezTo>
                  <a:cubicBezTo>
                    <a:pt x="16958" y="14303"/>
                    <a:pt x="16958" y="14303"/>
                    <a:pt x="16958" y="14303"/>
                  </a:cubicBezTo>
                  <a:cubicBezTo>
                    <a:pt x="16484" y="14130"/>
                    <a:pt x="16484" y="14130"/>
                    <a:pt x="16484" y="14130"/>
                  </a:cubicBezTo>
                  <a:cubicBezTo>
                    <a:pt x="16200" y="14130"/>
                    <a:pt x="16200" y="14130"/>
                    <a:pt x="16200" y="14130"/>
                  </a:cubicBezTo>
                  <a:cubicBezTo>
                    <a:pt x="16011" y="14130"/>
                    <a:pt x="16011" y="14130"/>
                    <a:pt x="16011" y="14130"/>
                  </a:cubicBezTo>
                  <a:cubicBezTo>
                    <a:pt x="15916" y="14303"/>
                    <a:pt x="15916" y="14303"/>
                    <a:pt x="15916" y="14303"/>
                  </a:cubicBezTo>
                  <a:cubicBezTo>
                    <a:pt x="15916" y="14419"/>
                    <a:pt x="15916" y="14419"/>
                    <a:pt x="15916" y="14419"/>
                  </a:cubicBezTo>
                  <a:cubicBezTo>
                    <a:pt x="15537" y="14419"/>
                    <a:pt x="15537" y="14419"/>
                    <a:pt x="15537" y="14419"/>
                  </a:cubicBezTo>
                  <a:cubicBezTo>
                    <a:pt x="15347" y="14188"/>
                    <a:pt x="15347" y="14188"/>
                    <a:pt x="15347" y="14188"/>
                  </a:cubicBezTo>
                  <a:cubicBezTo>
                    <a:pt x="15347" y="14014"/>
                    <a:pt x="15347" y="14014"/>
                    <a:pt x="15347" y="14014"/>
                  </a:cubicBezTo>
                  <a:cubicBezTo>
                    <a:pt x="15347" y="13782"/>
                    <a:pt x="15347" y="13782"/>
                    <a:pt x="15347" y="13782"/>
                  </a:cubicBezTo>
                  <a:cubicBezTo>
                    <a:pt x="15158" y="13435"/>
                    <a:pt x="15158" y="13435"/>
                    <a:pt x="15158" y="13435"/>
                  </a:cubicBezTo>
                  <a:cubicBezTo>
                    <a:pt x="15158" y="13087"/>
                    <a:pt x="15158" y="13087"/>
                    <a:pt x="15158" y="13087"/>
                  </a:cubicBezTo>
                  <a:cubicBezTo>
                    <a:pt x="14779" y="13087"/>
                    <a:pt x="14779" y="13087"/>
                    <a:pt x="14779" y="13087"/>
                  </a:cubicBezTo>
                  <a:cubicBezTo>
                    <a:pt x="14305" y="12914"/>
                    <a:pt x="14305" y="12914"/>
                    <a:pt x="14305" y="12914"/>
                  </a:cubicBezTo>
                  <a:cubicBezTo>
                    <a:pt x="14116" y="12740"/>
                    <a:pt x="14116" y="12740"/>
                    <a:pt x="14116" y="12740"/>
                  </a:cubicBezTo>
                  <a:cubicBezTo>
                    <a:pt x="14116" y="12624"/>
                    <a:pt x="14116" y="12624"/>
                    <a:pt x="14116" y="12624"/>
                  </a:cubicBezTo>
                  <a:cubicBezTo>
                    <a:pt x="14116" y="12335"/>
                    <a:pt x="14116" y="12335"/>
                    <a:pt x="14116" y="12335"/>
                  </a:cubicBezTo>
                  <a:cubicBezTo>
                    <a:pt x="14116" y="12045"/>
                    <a:pt x="14116" y="12045"/>
                    <a:pt x="14116" y="12045"/>
                  </a:cubicBezTo>
                  <a:cubicBezTo>
                    <a:pt x="13737" y="11813"/>
                    <a:pt x="13737" y="11813"/>
                    <a:pt x="13737" y="11813"/>
                  </a:cubicBezTo>
                  <a:cubicBezTo>
                    <a:pt x="13737" y="11640"/>
                    <a:pt x="13737" y="11640"/>
                    <a:pt x="13737" y="11640"/>
                  </a:cubicBezTo>
                  <a:cubicBezTo>
                    <a:pt x="13737" y="11292"/>
                    <a:pt x="13737" y="11292"/>
                    <a:pt x="13737" y="11292"/>
                  </a:cubicBezTo>
                  <a:cubicBezTo>
                    <a:pt x="13642" y="10829"/>
                    <a:pt x="13642" y="10829"/>
                    <a:pt x="13642" y="10829"/>
                  </a:cubicBezTo>
                  <a:cubicBezTo>
                    <a:pt x="13453" y="10597"/>
                    <a:pt x="13453" y="10597"/>
                    <a:pt x="13453" y="10597"/>
                  </a:cubicBezTo>
                  <a:cubicBezTo>
                    <a:pt x="13358" y="10366"/>
                    <a:pt x="13358" y="10366"/>
                    <a:pt x="13358" y="10366"/>
                  </a:cubicBezTo>
                  <a:cubicBezTo>
                    <a:pt x="13168" y="10366"/>
                    <a:pt x="13168" y="10366"/>
                    <a:pt x="13168" y="10366"/>
                  </a:cubicBezTo>
                  <a:cubicBezTo>
                    <a:pt x="12789" y="10539"/>
                    <a:pt x="12789" y="10539"/>
                    <a:pt x="12789" y="10539"/>
                  </a:cubicBezTo>
                  <a:cubicBezTo>
                    <a:pt x="12600" y="10539"/>
                    <a:pt x="12600" y="10539"/>
                    <a:pt x="12600" y="10539"/>
                  </a:cubicBezTo>
                  <a:cubicBezTo>
                    <a:pt x="12316" y="10597"/>
                    <a:pt x="12316" y="10597"/>
                    <a:pt x="12316" y="10597"/>
                  </a:cubicBezTo>
                  <a:cubicBezTo>
                    <a:pt x="12032" y="10771"/>
                    <a:pt x="12032" y="10771"/>
                    <a:pt x="12032" y="10771"/>
                  </a:cubicBezTo>
                  <a:cubicBezTo>
                    <a:pt x="11842" y="10771"/>
                    <a:pt x="11842" y="10771"/>
                    <a:pt x="11842" y="10771"/>
                  </a:cubicBezTo>
                  <a:cubicBezTo>
                    <a:pt x="11842" y="10597"/>
                    <a:pt x="11842" y="10597"/>
                    <a:pt x="11842" y="10597"/>
                  </a:cubicBezTo>
                  <a:cubicBezTo>
                    <a:pt x="11463" y="10482"/>
                    <a:pt x="11463" y="10482"/>
                    <a:pt x="11463" y="10482"/>
                  </a:cubicBezTo>
                  <a:cubicBezTo>
                    <a:pt x="11274" y="10366"/>
                    <a:pt x="11274" y="10366"/>
                    <a:pt x="11274" y="10366"/>
                  </a:cubicBezTo>
                  <a:cubicBezTo>
                    <a:pt x="11558" y="9960"/>
                    <a:pt x="11558" y="9960"/>
                    <a:pt x="11558" y="9960"/>
                  </a:cubicBezTo>
                  <a:cubicBezTo>
                    <a:pt x="11842" y="9729"/>
                    <a:pt x="11842" y="9729"/>
                    <a:pt x="11842" y="9729"/>
                  </a:cubicBezTo>
                  <a:cubicBezTo>
                    <a:pt x="12126" y="9729"/>
                    <a:pt x="12126" y="9729"/>
                    <a:pt x="12126" y="9729"/>
                  </a:cubicBezTo>
                  <a:cubicBezTo>
                    <a:pt x="12221" y="9613"/>
                    <a:pt x="12221" y="9613"/>
                    <a:pt x="12221" y="9613"/>
                  </a:cubicBezTo>
                  <a:cubicBezTo>
                    <a:pt x="12032" y="9265"/>
                    <a:pt x="12032" y="9265"/>
                    <a:pt x="12032" y="9265"/>
                  </a:cubicBezTo>
                  <a:cubicBezTo>
                    <a:pt x="12126" y="8918"/>
                    <a:pt x="12126" y="8918"/>
                    <a:pt x="12126" y="8918"/>
                  </a:cubicBezTo>
                  <a:cubicBezTo>
                    <a:pt x="12411" y="8513"/>
                    <a:pt x="12411" y="8513"/>
                    <a:pt x="12411" y="8513"/>
                  </a:cubicBezTo>
                  <a:cubicBezTo>
                    <a:pt x="12695" y="8165"/>
                    <a:pt x="12695" y="8165"/>
                    <a:pt x="12695" y="8165"/>
                  </a:cubicBezTo>
                  <a:cubicBezTo>
                    <a:pt x="12979" y="7818"/>
                    <a:pt x="12979" y="7818"/>
                    <a:pt x="12979" y="7818"/>
                  </a:cubicBezTo>
                  <a:cubicBezTo>
                    <a:pt x="12979" y="7586"/>
                    <a:pt x="12979" y="7586"/>
                    <a:pt x="12979" y="7586"/>
                  </a:cubicBezTo>
                  <a:cubicBezTo>
                    <a:pt x="12126" y="7470"/>
                    <a:pt x="12126" y="7470"/>
                    <a:pt x="12126" y="7470"/>
                  </a:cubicBezTo>
                  <a:cubicBezTo>
                    <a:pt x="12126" y="7412"/>
                    <a:pt x="12126" y="7412"/>
                    <a:pt x="12126" y="7412"/>
                  </a:cubicBezTo>
                  <a:cubicBezTo>
                    <a:pt x="11842" y="7181"/>
                    <a:pt x="11842" y="7181"/>
                    <a:pt x="11842" y="7181"/>
                  </a:cubicBezTo>
                  <a:cubicBezTo>
                    <a:pt x="11653" y="6833"/>
                    <a:pt x="11653" y="6833"/>
                    <a:pt x="11653" y="6833"/>
                  </a:cubicBezTo>
                  <a:cubicBezTo>
                    <a:pt x="11558" y="6428"/>
                    <a:pt x="11558" y="6428"/>
                    <a:pt x="11558" y="6428"/>
                  </a:cubicBezTo>
                  <a:cubicBezTo>
                    <a:pt x="11274" y="6138"/>
                    <a:pt x="11274" y="6138"/>
                    <a:pt x="11274" y="6138"/>
                  </a:cubicBezTo>
                  <a:cubicBezTo>
                    <a:pt x="10800" y="5849"/>
                    <a:pt x="10800" y="5849"/>
                    <a:pt x="10800" y="5849"/>
                  </a:cubicBezTo>
                  <a:cubicBezTo>
                    <a:pt x="10326" y="5386"/>
                    <a:pt x="10326" y="5386"/>
                    <a:pt x="10326" y="5386"/>
                  </a:cubicBezTo>
                  <a:cubicBezTo>
                    <a:pt x="10232" y="5096"/>
                    <a:pt x="10232" y="5096"/>
                    <a:pt x="10232" y="5096"/>
                  </a:cubicBezTo>
                  <a:cubicBezTo>
                    <a:pt x="9853" y="4749"/>
                    <a:pt x="9853" y="4749"/>
                    <a:pt x="9853" y="4749"/>
                  </a:cubicBezTo>
                  <a:cubicBezTo>
                    <a:pt x="9853" y="4575"/>
                    <a:pt x="9853" y="4575"/>
                    <a:pt x="9853" y="4575"/>
                  </a:cubicBezTo>
                  <a:cubicBezTo>
                    <a:pt x="9568" y="4401"/>
                    <a:pt x="9568" y="4401"/>
                    <a:pt x="9568" y="4401"/>
                  </a:cubicBezTo>
                  <a:cubicBezTo>
                    <a:pt x="9568" y="4169"/>
                    <a:pt x="9568" y="4169"/>
                    <a:pt x="9568" y="4169"/>
                  </a:cubicBezTo>
                  <a:cubicBezTo>
                    <a:pt x="9568" y="3996"/>
                    <a:pt x="9568" y="3996"/>
                    <a:pt x="9568" y="3996"/>
                  </a:cubicBezTo>
                  <a:cubicBezTo>
                    <a:pt x="9379" y="3706"/>
                    <a:pt x="9379" y="3706"/>
                    <a:pt x="9379" y="3706"/>
                  </a:cubicBezTo>
                  <a:cubicBezTo>
                    <a:pt x="9189" y="3590"/>
                    <a:pt x="9189" y="3590"/>
                    <a:pt x="9189" y="3590"/>
                  </a:cubicBezTo>
                  <a:cubicBezTo>
                    <a:pt x="9189" y="3417"/>
                    <a:pt x="9189" y="3417"/>
                    <a:pt x="9189" y="3417"/>
                  </a:cubicBezTo>
                  <a:cubicBezTo>
                    <a:pt x="9284" y="2780"/>
                    <a:pt x="9284" y="2780"/>
                    <a:pt x="9284" y="2780"/>
                  </a:cubicBezTo>
                  <a:cubicBezTo>
                    <a:pt x="9568" y="2085"/>
                    <a:pt x="9568" y="2085"/>
                    <a:pt x="9568" y="2085"/>
                  </a:cubicBezTo>
                  <a:cubicBezTo>
                    <a:pt x="9853" y="1448"/>
                    <a:pt x="9853" y="1448"/>
                    <a:pt x="9853" y="1448"/>
                  </a:cubicBezTo>
                  <a:cubicBezTo>
                    <a:pt x="10042" y="1042"/>
                    <a:pt x="10042" y="1042"/>
                    <a:pt x="10042" y="1042"/>
                  </a:cubicBezTo>
                  <a:cubicBezTo>
                    <a:pt x="10232" y="463"/>
                    <a:pt x="10232" y="463"/>
                    <a:pt x="10232" y="463"/>
                  </a:cubicBezTo>
                  <a:cubicBezTo>
                    <a:pt x="7200" y="0"/>
                    <a:pt x="7200" y="0"/>
                    <a:pt x="7200" y="0"/>
                  </a:cubicBezTo>
                  <a:cubicBezTo>
                    <a:pt x="7200" y="0"/>
                    <a:pt x="4926" y="6602"/>
                    <a:pt x="4453" y="6949"/>
                  </a:cubicBezTo>
                  <a:cubicBezTo>
                    <a:pt x="4074" y="7354"/>
                    <a:pt x="4547" y="7239"/>
                    <a:pt x="4547" y="7644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5" name="Freeform 21"/>
            <p:cNvSpPr/>
            <p:nvPr/>
          </p:nvSpPr>
          <p:spPr>
            <a:xfrm>
              <a:off x="2204530" y="277019"/>
              <a:ext cx="1992841" cy="1288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143"/>
                  </a:moveTo>
                  <a:cubicBezTo>
                    <a:pt x="21600" y="5143"/>
                    <a:pt x="13424" y="3600"/>
                    <a:pt x="10165" y="2829"/>
                  </a:cubicBezTo>
                  <a:cubicBezTo>
                    <a:pt x="6187" y="1886"/>
                    <a:pt x="608" y="0"/>
                    <a:pt x="608" y="0"/>
                  </a:cubicBezTo>
                  <a:cubicBezTo>
                    <a:pt x="497" y="857"/>
                    <a:pt x="497" y="857"/>
                    <a:pt x="497" y="857"/>
                  </a:cubicBezTo>
                  <a:cubicBezTo>
                    <a:pt x="387" y="1457"/>
                    <a:pt x="387" y="1457"/>
                    <a:pt x="387" y="1457"/>
                  </a:cubicBezTo>
                  <a:cubicBezTo>
                    <a:pt x="221" y="2400"/>
                    <a:pt x="221" y="2400"/>
                    <a:pt x="221" y="2400"/>
                  </a:cubicBezTo>
                  <a:cubicBezTo>
                    <a:pt x="55" y="3429"/>
                    <a:pt x="55" y="3429"/>
                    <a:pt x="55" y="3429"/>
                  </a:cubicBezTo>
                  <a:cubicBezTo>
                    <a:pt x="0" y="4371"/>
                    <a:pt x="0" y="4371"/>
                    <a:pt x="0" y="4371"/>
                  </a:cubicBezTo>
                  <a:cubicBezTo>
                    <a:pt x="0" y="4629"/>
                    <a:pt x="0" y="4629"/>
                    <a:pt x="0" y="4629"/>
                  </a:cubicBezTo>
                  <a:cubicBezTo>
                    <a:pt x="110" y="4800"/>
                    <a:pt x="110" y="4800"/>
                    <a:pt x="110" y="4800"/>
                  </a:cubicBezTo>
                  <a:cubicBezTo>
                    <a:pt x="221" y="5229"/>
                    <a:pt x="221" y="5229"/>
                    <a:pt x="221" y="5229"/>
                  </a:cubicBezTo>
                  <a:cubicBezTo>
                    <a:pt x="221" y="5486"/>
                    <a:pt x="221" y="5486"/>
                    <a:pt x="221" y="5486"/>
                  </a:cubicBezTo>
                  <a:cubicBezTo>
                    <a:pt x="221" y="5829"/>
                    <a:pt x="221" y="5829"/>
                    <a:pt x="221" y="5829"/>
                  </a:cubicBezTo>
                  <a:cubicBezTo>
                    <a:pt x="387" y="6086"/>
                    <a:pt x="387" y="6086"/>
                    <a:pt x="387" y="6086"/>
                  </a:cubicBezTo>
                  <a:cubicBezTo>
                    <a:pt x="387" y="6343"/>
                    <a:pt x="387" y="6343"/>
                    <a:pt x="387" y="6343"/>
                  </a:cubicBezTo>
                  <a:cubicBezTo>
                    <a:pt x="608" y="6857"/>
                    <a:pt x="608" y="6857"/>
                    <a:pt x="608" y="6857"/>
                  </a:cubicBezTo>
                  <a:cubicBezTo>
                    <a:pt x="663" y="7286"/>
                    <a:pt x="663" y="7286"/>
                    <a:pt x="663" y="7286"/>
                  </a:cubicBezTo>
                  <a:cubicBezTo>
                    <a:pt x="939" y="7971"/>
                    <a:pt x="939" y="7971"/>
                    <a:pt x="939" y="7971"/>
                  </a:cubicBezTo>
                  <a:cubicBezTo>
                    <a:pt x="1215" y="8400"/>
                    <a:pt x="1215" y="8400"/>
                    <a:pt x="1215" y="8400"/>
                  </a:cubicBezTo>
                  <a:cubicBezTo>
                    <a:pt x="1381" y="8829"/>
                    <a:pt x="1381" y="8829"/>
                    <a:pt x="1381" y="8829"/>
                  </a:cubicBezTo>
                  <a:cubicBezTo>
                    <a:pt x="1436" y="9429"/>
                    <a:pt x="1436" y="9429"/>
                    <a:pt x="1436" y="9429"/>
                  </a:cubicBezTo>
                  <a:cubicBezTo>
                    <a:pt x="1547" y="9943"/>
                    <a:pt x="1547" y="9943"/>
                    <a:pt x="1547" y="9943"/>
                  </a:cubicBezTo>
                  <a:cubicBezTo>
                    <a:pt x="1713" y="10286"/>
                    <a:pt x="1713" y="10286"/>
                    <a:pt x="1713" y="10286"/>
                  </a:cubicBezTo>
                  <a:cubicBezTo>
                    <a:pt x="1713" y="10371"/>
                    <a:pt x="1713" y="10371"/>
                    <a:pt x="1713" y="10371"/>
                  </a:cubicBezTo>
                  <a:cubicBezTo>
                    <a:pt x="2210" y="10543"/>
                    <a:pt x="2210" y="10543"/>
                    <a:pt x="2210" y="10543"/>
                  </a:cubicBezTo>
                  <a:cubicBezTo>
                    <a:pt x="2210" y="10886"/>
                    <a:pt x="2210" y="10886"/>
                    <a:pt x="2210" y="10886"/>
                  </a:cubicBezTo>
                  <a:cubicBezTo>
                    <a:pt x="2044" y="11400"/>
                    <a:pt x="2044" y="11400"/>
                    <a:pt x="2044" y="11400"/>
                  </a:cubicBezTo>
                  <a:cubicBezTo>
                    <a:pt x="1878" y="11914"/>
                    <a:pt x="1878" y="11914"/>
                    <a:pt x="1878" y="11914"/>
                  </a:cubicBezTo>
                  <a:cubicBezTo>
                    <a:pt x="1713" y="12514"/>
                    <a:pt x="1713" y="12514"/>
                    <a:pt x="1713" y="12514"/>
                  </a:cubicBezTo>
                  <a:cubicBezTo>
                    <a:pt x="1657" y="13029"/>
                    <a:pt x="1657" y="13029"/>
                    <a:pt x="1657" y="13029"/>
                  </a:cubicBezTo>
                  <a:cubicBezTo>
                    <a:pt x="1768" y="13543"/>
                    <a:pt x="1768" y="13543"/>
                    <a:pt x="1768" y="13543"/>
                  </a:cubicBezTo>
                  <a:cubicBezTo>
                    <a:pt x="1713" y="13714"/>
                    <a:pt x="1713" y="13714"/>
                    <a:pt x="1713" y="13714"/>
                  </a:cubicBezTo>
                  <a:cubicBezTo>
                    <a:pt x="1547" y="13714"/>
                    <a:pt x="1547" y="13714"/>
                    <a:pt x="1547" y="13714"/>
                  </a:cubicBezTo>
                  <a:cubicBezTo>
                    <a:pt x="1381" y="14057"/>
                    <a:pt x="1381" y="14057"/>
                    <a:pt x="1381" y="14057"/>
                  </a:cubicBezTo>
                  <a:cubicBezTo>
                    <a:pt x="1215" y="14657"/>
                    <a:pt x="1215" y="14657"/>
                    <a:pt x="1215" y="14657"/>
                  </a:cubicBezTo>
                  <a:cubicBezTo>
                    <a:pt x="1326" y="14829"/>
                    <a:pt x="1326" y="14829"/>
                    <a:pt x="1326" y="14829"/>
                  </a:cubicBezTo>
                  <a:cubicBezTo>
                    <a:pt x="1547" y="15000"/>
                    <a:pt x="1547" y="15000"/>
                    <a:pt x="1547" y="15000"/>
                  </a:cubicBezTo>
                  <a:cubicBezTo>
                    <a:pt x="1547" y="15257"/>
                    <a:pt x="1547" y="15257"/>
                    <a:pt x="1547" y="15257"/>
                  </a:cubicBezTo>
                  <a:cubicBezTo>
                    <a:pt x="1657" y="15257"/>
                    <a:pt x="1657" y="15257"/>
                    <a:pt x="1657" y="15257"/>
                  </a:cubicBezTo>
                  <a:cubicBezTo>
                    <a:pt x="1823" y="15000"/>
                    <a:pt x="1823" y="15000"/>
                    <a:pt x="1823" y="15000"/>
                  </a:cubicBezTo>
                  <a:cubicBezTo>
                    <a:pt x="1989" y="14914"/>
                    <a:pt x="1989" y="14914"/>
                    <a:pt x="1989" y="14914"/>
                  </a:cubicBezTo>
                  <a:cubicBezTo>
                    <a:pt x="2099" y="14914"/>
                    <a:pt x="2099" y="14914"/>
                    <a:pt x="2099" y="14914"/>
                  </a:cubicBezTo>
                  <a:cubicBezTo>
                    <a:pt x="2320" y="14657"/>
                    <a:pt x="2320" y="14657"/>
                    <a:pt x="2320" y="14657"/>
                  </a:cubicBezTo>
                  <a:cubicBezTo>
                    <a:pt x="2431" y="14657"/>
                    <a:pt x="2431" y="14657"/>
                    <a:pt x="2431" y="14657"/>
                  </a:cubicBezTo>
                  <a:cubicBezTo>
                    <a:pt x="2486" y="15000"/>
                    <a:pt x="2486" y="15000"/>
                    <a:pt x="2486" y="15000"/>
                  </a:cubicBezTo>
                  <a:cubicBezTo>
                    <a:pt x="2596" y="15343"/>
                    <a:pt x="2596" y="15343"/>
                    <a:pt x="2596" y="15343"/>
                  </a:cubicBezTo>
                  <a:cubicBezTo>
                    <a:pt x="2652" y="16029"/>
                    <a:pt x="2652" y="16029"/>
                    <a:pt x="2652" y="16029"/>
                  </a:cubicBezTo>
                  <a:cubicBezTo>
                    <a:pt x="2652" y="16543"/>
                    <a:pt x="2652" y="16543"/>
                    <a:pt x="2652" y="16543"/>
                  </a:cubicBezTo>
                  <a:cubicBezTo>
                    <a:pt x="2652" y="16800"/>
                    <a:pt x="2652" y="16800"/>
                    <a:pt x="2652" y="16800"/>
                  </a:cubicBezTo>
                  <a:cubicBezTo>
                    <a:pt x="2873" y="17143"/>
                    <a:pt x="2873" y="17143"/>
                    <a:pt x="2873" y="17143"/>
                  </a:cubicBezTo>
                  <a:cubicBezTo>
                    <a:pt x="2873" y="17571"/>
                    <a:pt x="2873" y="17571"/>
                    <a:pt x="2873" y="17571"/>
                  </a:cubicBezTo>
                  <a:cubicBezTo>
                    <a:pt x="2873" y="18000"/>
                    <a:pt x="2873" y="18000"/>
                    <a:pt x="2873" y="18000"/>
                  </a:cubicBezTo>
                  <a:cubicBezTo>
                    <a:pt x="2873" y="18171"/>
                    <a:pt x="2873" y="18171"/>
                    <a:pt x="2873" y="18171"/>
                  </a:cubicBezTo>
                  <a:cubicBezTo>
                    <a:pt x="2983" y="18429"/>
                    <a:pt x="2983" y="18429"/>
                    <a:pt x="2983" y="18429"/>
                  </a:cubicBezTo>
                  <a:cubicBezTo>
                    <a:pt x="3259" y="18686"/>
                    <a:pt x="3259" y="18686"/>
                    <a:pt x="3259" y="18686"/>
                  </a:cubicBezTo>
                  <a:cubicBezTo>
                    <a:pt x="3480" y="18686"/>
                    <a:pt x="3480" y="18686"/>
                    <a:pt x="3480" y="18686"/>
                  </a:cubicBezTo>
                  <a:cubicBezTo>
                    <a:pt x="3480" y="19200"/>
                    <a:pt x="3480" y="19200"/>
                    <a:pt x="3480" y="19200"/>
                  </a:cubicBezTo>
                  <a:cubicBezTo>
                    <a:pt x="3591" y="19714"/>
                    <a:pt x="3591" y="19714"/>
                    <a:pt x="3591" y="19714"/>
                  </a:cubicBezTo>
                  <a:cubicBezTo>
                    <a:pt x="3591" y="20057"/>
                    <a:pt x="3591" y="20057"/>
                    <a:pt x="3591" y="20057"/>
                  </a:cubicBezTo>
                  <a:cubicBezTo>
                    <a:pt x="3591" y="20314"/>
                    <a:pt x="3591" y="20314"/>
                    <a:pt x="3591" y="20314"/>
                  </a:cubicBezTo>
                  <a:cubicBezTo>
                    <a:pt x="3701" y="20657"/>
                    <a:pt x="3701" y="20657"/>
                    <a:pt x="3701" y="20657"/>
                  </a:cubicBezTo>
                  <a:cubicBezTo>
                    <a:pt x="3922" y="20657"/>
                    <a:pt x="3922" y="20657"/>
                    <a:pt x="3922" y="20657"/>
                  </a:cubicBezTo>
                  <a:cubicBezTo>
                    <a:pt x="3922" y="20486"/>
                    <a:pt x="3922" y="20486"/>
                    <a:pt x="3922" y="20486"/>
                  </a:cubicBezTo>
                  <a:cubicBezTo>
                    <a:pt x="3977" y="20229"/>
                    <a:pt x="3977" y="20229"/>
                    <a:pt x="3977" y="20229"/>
                  </a:cubicBezTo>
                  <a:cubicBezTo>
                    <a:pt x="4088" y="20229"/>
                    <a:pt x="4088" y="20229"/>
                    <a:pt x="4088" y="20229"/>
                  </a:cubicBezTo>
                  <a:cubicBezTo>
                    <a:pt x="4254" y="20229"/>
                    <a:pt x="4254" y="20229"/>
                    <a:pt x="4254" y="20229"/>
                  </a:cubicBezTo>
                  <a:cubicBezTo>
                    <a:pt x="4530" y="20486"/>
                    <a:pt x="4530" y="20486"/>
                    <a:pt x="4530" y="20486"/>
                  </a:cubicBezTo>
                  <a:cubicBezTo>
                    <a:pt x="4806" y="20657"/>
                    <a:pt x="4806" y="20657"/>
                    <a:pt x="4806" y="20657"/>
                  </a:cubicBezTo>
                  <a:cubicBezTo>
                    <a:pt x="4806" y="20486"/>
                    <a:pt x="4806" y="20486"/>
                    <a:pt x="4806" y="20486"/>
                  </a:cubicBezTo>
                  <a:cubicBezTo>
                    <a:pt x="4861" y="20314"/>
                    <a:pt x="4861" y="20314"/>
                    <a:pt x="4861" y="20314"/>
                  </a:cubicBezTo>
                  <a:cubicBezTo>
                    <a:pt x="5082" y="20314"/>
                    <a:pt x="5082" y="20314"/>
                    <a:pt x="5082" y="20314"/>
                  </a:cubicBezTo>
                  <a:cubicBezTo>
                    <a:pt x="5524" y="20400"/>
                    <a:pt x="5524" y="20400"/>
                    <a:pt x="5524" y="20400"/>
                  </a:cubicBezTo>
                  <a:cubicBezTo>
                    <a:pt x="5801" y="20571"/>
                    <a:pt x="5801" y="20571"/>
                    <a:pt x="5801" y="20571"/>
                  </a:cubicBezTo>
                  <a:cubicBezTo>
                    <a:pt x="6353" y="20657"/>
                    <a:pt x="6353" y="20657"/>
                    <a:pt x="6353" y="20657"/>
                  </a:cubicBezTo>
                  <a:cubicBezTo>
                    <a:pt x="6408" y="20400"/>
                    <a:pt x="6408" y="20400"/>
                    <a:pt x="6408" y="20400"/>
                  </a:cubicBezTo>
                  <a:cubicBezTo>
                    <a:pt x="6463" y="19971"/>
                    <a:pt x="6463" y="19971"/>
                    <a:pt x="6463" y="19971"/>
                  </a:cubicBezTo>
                  <a:cubicBezTo>
                    <a:pt x="6684" y="19971"/>
                    <a:pt x="6684" y="19971"/>
                    <a:pt x="6684" y="19971"/>
                  </a:cubicBezTo>
                  <a:cubicBezTo>
                    <a:pt x="6850" y="20229"/>
                    <a:pt x="6850" y="20229"/>
                    <a:pt x="6850" y="20229"/>
                  </a:cubicBezTo>
                  <a:cubicBezTo>
                    <a:pt x="6961" y="20486"/>
                    <a:pt x="6961" y="20486"/>
                    <a:pt x="6961" y="20486"/>
                  </a:cubicBezTo>
                  <a:cubicBezTo>
                    <a:pt x="7016" y="20829"/>
                    <a:pt x="7016" y="20829"/>
                    <a:pt x="7016" y="20829"/>
                  </a:cubicBezTo>
                  <a:cubicBezTo>
                    <a:pt x="7016" y="20914"/>
                    <a:pt x="7016" y="20914"/>
                    <a:pt x="7016" y="20914"/>
                  </a:cubicBezTo>
                  <a:cubicBezTo>
                    <a:pt x="7126" y="21086"/>
                    <a:pt x="7126" y="21086"/>
                    <a:pt x="7126" y="21086"/>
                  </a:cubicBezTo>
                  <a:cubicBezTo>
                    <a:pt x="7237" y="21257"/>
                    <a:pt x="7237" y="21257"/>
                    <a:pt x="7237" y="21257"/>
                  </a:cubicBezTo>
                  <a:cubicBezTo>
                    <a:pt x="7513" y="18943"/>
                    <a:pt x="7513" y="18943"/>
                    <a:pt x="7513" y="18943"/>
                  </a:cubicBezTo>
                  <a:cubicBezTo>
                    <a:pt x="20550" y="21600"/>
                    <a:pt x="20550" y="21600"/>
                    <a:pt x="20550" y="21600"/>
                  </a:cubicBezTo>
                  <a:cubicBezTo>
                    <a:pt x="20606" y="21600"/>
                    <a:pt x="20606" y="21600"/>
                    <a:pt x="20606" y="21600"/>
                  </a:cubicBezTo>
                  <a:cubicBezTo>
                    <a:pt x="20827" y="17743"/>
                    <a:pt x="20827" y="17743"/>
                    <a:pt x="20827" y="17743"/>
                  </a:cubicBezTo>
                  <a:lnTo>
                    <a:pt x="21600" y="514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6" name="Freeform 22"/>
            <p:cNvSpPr/>
            <p:nvPr/>
          </p:nvSpPr>
          <p:spPr>
            <a:xfrm>
              <a:off x="9778519" y="433600"/>
              <a:ext cx="704422" cy="1126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92" y="21600"/>
                  </a:moveTo>
                  <a:lnTo>
                    <a:pt x="6092" y="21369"/>
                  </a:lnTo>
                  <a:lnTo>
                    <a:pt x="6277" y="21022"/>
                  </a:lnTo>
                  <a:lnTo>
                    <a:pt x="6277" y="20329"/>
                  </a:lnTo>
                  <a:lnTo>
                    <a:pt x="6462" y="20098"/>
                  </a:lnTo>
                  <a:lnTo>
                    <a:pt x="6831" y="20098"/>
                  </a:lnTo>
                  <a:lnTo>
                    <a:pt x="6831" y="19752"/>
                  </a:lnTo>
                  <a:lnTo>
                    <a:pt x="7015" y="19521"/>
                  </a:lnTo>
                  <a:lnTo>
                    <a:pt x="7015" y="19174"/>
                  </a:lnTo>
                  <a:lnTo>
                    <a:pt x="8123" y="19174"/>
                  </a:lnTo>
                  <a:lnTo>
                    <a:pt x="8123" y="18597"/>
                  </a:lnTo>
                  <a:lnTo>
                    <a:pt x="7385" y="18597"/>
                  </a:lnTo>
                  <a:lnTo>
                    <a:pt x="7385" y="18250"/>
                  </a:lnTo>
                  <a:lnTo>
                    <a:pt x="7754" y="18019"/>
                  </a:lnTo>
                  <a:lnTo>
                    <a:pt x="7754" y="17904"/>
                  </a:lnTo>
                  <a:lnTo>
                    <a:pt x="8123" y="17673"/>
                  </a:lnTo>
                  <a:lnTo>
                    <a:pt x="8308" y="17788"/>
                  </a:lnTo>
                  <a:lnTo>
                    <a:pt x="8308" y="17904"/>
                  </a:lnTo>
                  <a:lnTo>
                    <a:pt x="8677" y="17788"/>
                  </a:lnTo>
                  <a:lnTo>
                    <a:pt x="8862" y="17673"/>
                  </a:lnTo>
                  <a:lnTo>
                    <a:pt x="8862" y="17326"/>
                  </a:lnTo>
                  <a:lnTo>
                    <a:pt x="9415" y="17673"/>
                  </a:lnTo>
                  <a:lnTo>
                    <a:pt x="9600" y="17673"/>
                  </a:lnTo>
                  <a:lnTo>
                    <a:pt x="9600" y="17211"/>
                  </a:lnTo>
                  <a:lnTo>
                    <a:pt x="9415" y="17211"/>
                  </a:lnTo>
                  <a:lnTo>
                    <a:pt x="9231" y="16980"/>
                  </a:lnTo>
                  <a:lnTo>
                    <a:pt x="9969" y="16980"/>
                  </a:lnTo>
                  <a:lnTo>
                    <a:pt x="10338" y="17095"/>
                  </a:lnTo>
                  <a:lnTo>
                    <a:pt x="10892" y="16980"/>
                  </a:lnTo>
                  <a:lnTo>
                    <a:pt x="11077" y="16633"/>
                  </a:lnTo>
                  <a:lnTo>
                    <a:pt x="10892" y="16056"/>
                  </a:lnTo>
                  <a:lnTo>
                    <a:pt x="11262" y="16056"/>
                  </a:lnTo>
                  <a:lnTo>
                    <a:pt x="11815" y="16402"/>
                  </a:lnTo>
                  <a:lnTo>
                    <a:pt x="12369" y="16287"/>
                  </a:lnTo>
                  <a:lnTo>
                    <a:pt x="12554" y="16056"/>
                  </a:lnTo>
                  <a:lnTo>
                    <a:pt x="12738" y="15594"/>
                  </a:lnTo>
                  <a:lnTo>
                    <a:pt x="12554" y="15247"/>
                  </a:lnTo>
                  <a:lnTo>
                    <a:pt x="12738" y="14785"/>
                  </a:lnTo>
                  <a:lnTo>
                    <a:pt x="12738" y="14554"/>
                  </a:lnTo>
                  <a:lnTo>
                    <a:pt x="12554" y="14207"/>
                  </a:lnTo>
                  <a:lnTo>
                    <a:pt x="12554" y="13976"/>
                  </a:lnTo>
                  <a:lnTo>
                    <a:pt x="12738" y="13630"/>
                  </a:lnTo>
                  <a:lnTo>
                    <a:pt x="12738" y="13399"/>
                  </a:lnTo>
                  <a:lnTo>
                    <a:pt x="13477" y="13861"/>
                  </a:lnTo>
                  <a:lnTo>
                    <a:pt x="13662" y="14092"/>
                  </a:lnTo>
                  <a:lnTo>
                    <a:pt x="14585" y="14092"/>
                  </a:lnTo>
                  <a:lnTo>
                    <a:pt x="14585" y="13399"/>
                  </a:lnTo>
                  <a:lnTo>
                    <a:pt x="14954" y="13283"/>
                  </a:lnTo>
                  <a:lnTo>
                    <a:pt x="15508" y="13399"/>
                  </a:lnTo>
                  <a:lnTo>
                    <a:pt x="15508" y="14092"/>
                  </a:lnTo>
                  <a:lnTo>
                    <a:pt x="16062" y="13976"/>
                  </a:lnTo>
                  <a:lnTo>
                    <a:pt x="16615" y="13630"/>
                  </a:lnTo>
                  <a:lnTo>
                    <a:pt x="15877" y="13168"/>
                  </a:lnTo>
                  <a:lnTo>
                    <a:pt x="15877" y="12937"/>
                  </a:lnTo>
                  <a:lnTo>
                    <a:pt x="16062" y="12821"/>
                  </a:lnTo>
                  <a:lnTo>
                    <a:pt x="16615" y="13168"/>
                  </a:lnTo>
                  <a:lnTo>
                    <a:pt x="17169" y="13399"/>
                  </a:lnTo>
                  <a:lnTo>
                    <a:pt x="17538" y="13283"/>
                  </a:lnTo>
                  <a:lnTo>
                    <a:pt x="17354" y="12821"/>
                  </a:lnTo>
                  <a:lnTo>
                    <a:pt x="17908" y="12821"/>
                  </a:lnTo>
                  <a:lnTo>
                    <a:pt x="17908" y="12128"/>
                  </a:lnTo>
                  <a:lnTo>
                    <a:pt x="19015" y="12128"/>
                  </a:lnTo>
                  <a:lnTo>
                    <a:pt x="19200" y="12013"/>
                  </a:lnTo>
                  <a:lnTo>
                    <a:pt x="19200" y="11666"/>
                  </a:lnTo>
                  <a:lnTo>
                    <a:pt x="19569" y="11666"/>
                  </a:lnTo>
                  <a:lnTo>
                    <a:pt x="20308" y="11204"/>
                  </a:lnTo>
                  <a:lnTo>
                    <a:pt x="21046" y="11204"/>
                  </a:lnTo>
                  <a:lnTo>
                    <a:pt x="21415" y="10973"/>
                  </a:lnTo>
                  <a:lnTo>
                    <a:pt x="21600" y="10280"/>
                  </a:lnTo>
                  <a:lnTo>
                    <a:pt x="21415" y="10165"/>
                  </a:lnTo>
                  <a:lnTo>
                    <a:pt x="20862" y="10165"/>
                  </a:lnTo>
                  <a:lnTo>
                    <a:pt x="20677" y="9934"/>
                  </a:lnTo>
                  <a:lnTo>
                    <a:pt x="21046" y="9703"/>
                  </a:lnTo>
                  <a:lnTo>
                    <a:pt x="21046" y="9587"/>
                  </a:lnTo>
                  <a:lnTo>
                    <a:pt x="20677" y="9472"/>
                  </a:lnTo>
                  <a:lnTo>
                    <a:pt x="20308" y="8894"/>
                  </a:lnTo>
                  <a:lnTo>
                    <a:pt x="19200" y="8894"/>
                  </a:lnTo>
                  <a:lnTo>
                    <a:pt x="18831" y="8432"/>
                  </a:lnTo>
                  <a:lnTo>
                    <a:pt x="18646" y="7855"/>
                  </a:lnTo>
                  <a:lnTo>
                    <a:pt x="18646" y="7393"/>
                  </a:lnTo>
                  <a:lnTo>
                    <a:pt x="18462" y="7046"/>
                  </a:lnTo>
                  <a:lnTo>
                    <a:pt x="17908" y="7161"/>
                  </a:lnTo>
                  <a:lnTo>
                    <a:pt x="17538" y="7277"/>
                  </a:lnTo>
                  <a:lnTo>
                    <a:pt x="16800" y="7277"/>
                  </a:lnTo>
                  <a:lnTo>
                    <a:pt x="16062" y="7046"/>
                  </a:lnTo>
                  <a:lnTo>
                    <a:pt x="15508" y="6468"/>
                  </a:lnTo>
                  <a:lnTo>
                    <a:pt x="15323" y="5660"/>
                  </a:lnTo>
                  <a:lnTo>
                    <a:pt x="14585" y="4620"/>
                  </a:lnTo>
                  <a:lnTo>
                    <a:pt x="14215" y="3581"/>
                  </a:lnTo>
                  <a:lnTo>
                    <a:pt x="13846" y="3003"/>
                  </a:lnTo>
                  <a:lnTo>
                    <a:pt x="13477" y="2079"/>
                  </a:lnTo>
                  <a:lnTo>
                    <a:pt x="13108" y="1271"/>
                  </a:lnTo>
                  <a:lnTo>
                    <a:pt x="12738" y="924"/>
                  </a:lnTo>
                  <a:lnTo>
                    <a:pt x="10338" y="0"/>
                  </a:lnTo>
                  <a:lnTo>
                    <a:pt x="9785" y="347"/>
                  </a:lnTo>
                  <a:lnTo>
                    <a:pt x="9231" y="809"/>
                  </a:lnTo>
                  <a:lnTo>
                    <a:pt x="8308" y="1271"/>
                  </a:lnTo>
                  <a:lnTo>
                    <a:pt x="7754" y="1271"/>
                  </a:lnTo>
                  <a:lnTo>
                    <a:pt x="7200" y="1040"/>
                  </a:lnTo>
                  <a:lnTo>
                    <a:pt x="6277" y="693"/>
                  </a:lnTo>
                  <a:lnTo>
                    <a:pt x="5538" y="578"/>
                  </a:lnTo>
                  <a:lnTo>
                    <a:pt x="5354" y="578"/>
                  </a:lnTo>
                  <a:lnTo>
                    <a:pt x="4985" y="809"/>
                  </a:lnTo>
                  <a:lnTo>
                    <a:pt x="4062" y="2541"/>
                  </a:lnTo>
                  <a:lnTo>
                    <a:pt x="3692" y="3812"/>
                  </a:lnTo>
                  <a:lnTo>
                    <a:pt x="2769" y="5198"/>
                  </a:lnTo>
                  <a:lnTo>
                    <a:pt x="2400" y="6237"/>
                  </a:lnTo>
                  <a:lnTo>
                    <a:pt x="2215" y="7393"/>
                  </a:lnTo>
                  <a:lnTo>
                    <a:pt x="2400" y="7970"/>
                  </a:lnTo>
                  <a:lnTo>
                    <a:pt x="2769" y="8201"/>
                  </a:lnTo>
                  <a:lnTo>
                    <a:pt x="2585" y="8432"/>
                  </a:lnTo>
                  <a:lnTo>
                    <a:pt x="2215" y="8779"/>
                  </a:lnTo>
                  <a:lnTo>
                    <a:pt x="2215" y="9472"/>
                  </a:lnTo>
                  <a:lnTo>
                    <a:pt x="1846" y="10049"/>
                  </a:lnTo>
                  <a:lnTo>
                    <a:pt x="1846" y="10858"/>
                  </a:lnTo>
                  <a:lnTo>
                    <a:pt x="1292" y="10973"/>
                  </a:lnTo>
                  <a:lnTo>
                    <a:pt x="1292" y="11551"/>
                  </a:lnTo>
                  <a:lnTo>
                    <a:pt x="185" y="11551"/>
                  </a:lnTo>
                  <a:lnTo>
                    <a:pt x="0" y="11897"/>
                  </a:lnTo>
                  <a:lnTo>
                    <a:pt x="4246" y="20560"/>
                  </a:lnTo>
                  <a:lnTo>
                    <a:pt x="6092" y="2160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7" name="Freeform 23"/>
            <p:cNvSpPr/>
            <p:nvPr/>
          </p:nvSpPr>
          <p:spPr>
            <a:xfrm>
              <a:off x="8423872" y="1204445"/>
              <a:ext cx="1457005" cy="1071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717"/>
                  </a:moveTo>
                  <a:lnTo>
                    <a:pt x="893" y="16503"/>
                  </a:lnTo>
                  <a:lnTo>
                    <a:pt x="1071" y="16139"/>
                  </a:lnTo>
                  <a:lnTo>
                    <a:pt x="1607" y="15411"/>
                  </a:lnTo>
                  <a:lnTo>
                    <a:pt x="1964" y="15047"/>
                  </a:lnTo>
                  <a:lnTo>
                    <a:pt x="1964" y="14440"/>
                  </a:lnTo>
                  <a:lnTo>
                    <a:pt x="1517" y="13227"/>
                  </a:lnTo>
                  <a:lnTo>
                    <a:pt x="1250" y="12378"/>
                  </a:lnTo>
                  <a:lnTo>
                    <a:pt x="1607" y="12013"/>
                  </a:lnTo>
                  <a:lnTo>
                    <a:pt x="2767" y="11649"/>
                  </a:lnTo>
                  <a:lnTo>
                    <a:pt x="4998" y="11649"/>
                  </a:lnTo>
                  <a:lnTo>
                    <a:pt x="5623" y="11285"/>
                  </a:lnTo>
                  <a:lnTo>
                    <a:pt x="5980" y="11285"/>
                  </a:lnTo>
                  <a:lnTo>
                    <a:pt x="6873" y="10921"/>
                  </a:lnTo>
                  <a:lnTo>
                    <a:pt x="7408" y="10072"/>
                  </a:lnTo>
                  <a:lnTo>
                    <a:pt x="7944" y="9708"/>
                  </a:lnTo>
                  <a:lnTo>
                    <a:pt x="8301" y="9344"/>
                  </a:lnTo>
                  <a:lnTo>
                    <a:pt x="8301" y="8616"/>
                  </a:lnTo>
                  <a:lnTo>
                    <a:pt x="7944" y="8009"/>
                  </a:lnTo>
                  <a:lnTo>
                    <a:pt x="8301" y="7645"/>
                  </a:lnTo>
                  <a:lnTo>
                    <a:pt x="8390" y="7160"/>
                  </a:lnTo>
                  <a:lnTo>
                    <a:pt x="7944" y="7402"/>
                  </a:lnTo>
                  <a:lnTo>
                    <a:pt x="7765" y="7160"/>
                  </a:lnTo>
                  <a:lnTo>
                    <a:pt x="7587" y="6674"/>
                  </a:lnTo>
                  <a:lnTo>
                    <a:pt x="8033" y="6189"/>
                  </a:lnTo>
                  <a:lnTo>
                    <a:pt x="8747" y="5339"/>
                  </a:lnTo>
                  <a:lnTo>
                    <a:pt x="9015" y="4611"/>
                  </a:lnTo>
                  <a:lnTo>
                    <a:pt x="9104" y="4004"/>
                  </a:lnTo>
                  <a:lnTo>
                    <a:pt x="9818" y="2791"/>
                  </a:lnTo>
                  <a:lnTo>
                    <a:pt x="10354" y="1820"/>
                  </a:lnTo>
                  <a:lnTo>
                    <a:pt x="10979" y="1213"/>
                  </a:lnTo>
                  <a:lnTo>
                    <a:pt x="11603" y="971"/>
                  </a:lnTo>
                  <a:lnTo>
                    <a:pt x="12585" y="607"/>
                  </a:lnTo>
                  <a:lnTo>
                    <a:pt x="13121" y="243"/>
                  </a:lnTo>
                  <a:lnTo>
                    <a:pt x="14549" y="0"/>
                  </a:lnTo>
                  <a:lnTo>
                    <a:pt x="14549" y="1335"/>
                  </a:lnTo>
                  <a:lnTo>
                    <a:pt x="14727" y="1942"/>
                  </a:lnTo>
                  <a:lnTo>
                    <a:pt x="14995" y="2791"/>
                  </a:lnTo>
                  <a:lnTo>
                    <a:pt x="15263" y="2912"/>
                  </a:lnTo>
                  <a:lnTo>
                    <a:pt x="15531" y="3883"/>
                  </a:lnTo>
                  <a:lnTo>
                    <a:pt x="15263" y="4126"/>
                  </a:lnTo>
                  <a:lnTo>
                    <a:pt x="15174" y="4975"/>
                  </a:lnTo>
                  <a:lnTo>
                    <a:pt x="15531" y="5825"/>
                  </a:lnTo>
                  <a:lnTo>
                    <a:pt x="15798" y="6796"/>
                  </a:lnTo>
                  <a:lnTo>
                    <a:pt x="16155" y="7160"/>
                  </a:lnTo>
                  <a:lnTo>
                    <a:pt x="16245" y="8494"/>
                  </a:lnTo>
                  <a:lnTo>
                    <a:pt x="16423" y="9587"/>
                  </a:lnTo>
                  <a:lnTo>
                    <a:pt x="16780" y="10679"/>
                  </a:lnTo>
                  <a:lnTo>
                    <a:pt x="16780" y="14562"/>
                  </a:lnTo>
                  <a:lnTo>
                    <a:pt x="17137" y="16867"/>
                  </a:lnTo>
                  <a:lnTo>
                    <a:pt x="17137" y="17717"/>
                  </a:lnTo>
                  <a:lnTo>
                    <a:pt x="17494" y="18445"/>
                  </a:lnTo>
                  <a:lnTo>
                    <a:pt x="17137" y="19173"/>
                  </a:lnTo>
                  <a:lnTo>
                    <a:pt x="17226" y="19537"/>
                  </a:lnTo>
                  <a:lnTo>
                    <a:pt x="16602" y="20751"/>
                  </a:lnTo>
                  <a:lnTo>
                    <a:pt x="17226" y="20387"/>
                  </a:lnTo>
                  <a:lnTo>
                    <a:pt x="17673" y="20144"/>
                  </a:lnTo>
                  <a:lnTo>
                    <a:pt x="18208" y="19658"/>
                  </a:lnTo>
                  <a:lnTo>
                    <a:pt x="18387" y="19416"/>
                  </a:lnTo>
                  <a:lnTo>
                    <a:pt x="18922" y="19294"/>
                  </a:lnTo>
                  <a:lnTo>
                    <a:pt x="19369" y="19173"/>
                  </a:lnTo>
                  <a:lnTo>
                    <a:pt x="19547" y="18930"/>
                  </a:lnTo>
                  <a:lnTo>
                    <a:pt x="20083" y="18566"/>
                  </a:lnTo>
                  <a:lnTo>
                    <a:pt x="20529" y="17838"/>
                  </a:lnTo>
                  <a:lnTo>
                    <a:pt x="20083" y="19052"/>
                  </a:lnTo>
                  <a:lnTo>
                    <a:pt x="20529" y="18809"/>
                  </a:lnTo>
                  <a:lnTo>
                    <a:pt x="20797" y="18324"/>
                  </a:lnTo>
                  <a:lnTo>
                    <a:pt x="21064" y="18202"/>
                  </a:lnTo>
                  <a:lnTo>
                    <a:pt x="21421" y="18081"/>
                  </a:lnTo>
                  <a:lnTo>
                    <a:pt x="21600" y="18081"/>
                  </a:lnTo>
                  <a:lnTo>
                    <a:pt x="20797" y="19052"/>
                  </a:lnTo>
                  <a:lnTo>
                    <a:pt x="20083" y="19780"/>
                  </a:lnTo>
                  <a:lnTo>
                    <a:pt x="19547" y="20144"/>
                  </a:lnTo>
                  <a:lnTo>
                    <a:pt x="19101" y="20751"/>
                  </a:lnTo>
                  <a:lnTo>
                    <a:pt x="18387" y="20993"/>
                  </a:lnTo>
                  <a:lnTo>
                    <a:pt x="17583" y="21357"/>
                  </a:lnTo>
                  <a:lnTo>
                    <a:pt x="16869" y="21600"/>
                  </a:lnTo>
                  <a:lnTo>
                    <a:pt x="16423" y="21236"/>
                  </a:lnTo>
                  <a:lnTo>
                    <a:pt x="16245" y="20751"/>
                  </a:lnTo>
                  <a:lnTo>
                    <a:pt x="16245" y="20265"/>
                  </a:lnTo>
                  <a:lnTo>
                    <a:pt x="16066" y="20022"/>
                  </a:lnTo>
                  <a:lnTo>
                    <a:pt x="14906" y="19537"/>
                  </a:lnTo>
                  <a:lnTo>
                    <a:pt x="13835" y="19173"/>
                  </a:lnTo>
                  <a:lnTo>
                    <a:pt x="14013" y="18566"/>
                  </a:lnTo>
                  <a:lnTo>
                    <a:pt x="13745" y="18324"/>
                  </a:lnTo>
                  <a:lnTo>
                    <a:pt x="13478" y="18324"/>
                  </a:lnTo>
                  <a:lnTo>
                    <a:pt x="13210" y="18202"/>
                  </a:lnTo>
                  <a:lnTo>
                    <a:pt x="12853" y="17353"/>
                  </a:lnTo>
                  <a:lnTo>
                    <a:pt x="12496" y="16746"/>
                  </a:lnTo>
                  <a:lnTo>
                    <a:pt x="11782" y="16139"/>
                  </a:lnTo>
                  <a:lnTo>
                    <a:pt x="179" y="18930"/>
                  </a:lnTo>
                  <a:lnTo>
                    <a:pt x="0" y="17717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8" name="Freeform 24"/>
            <p:cNvSpPr/>
            <p:nvPr/>
          </p:nvSpPr>
          <p:spPr>
            <a:xfrm>
              <a:off x="9405240" y="1132176"/>
              <a:ext cx="337162" cy="608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919"/>
                  </a:moveTo>
                  <a:lnTo>
                    <a:pt x="771" y="5988"/>
                  </a:lnTo>
                  <a:lnTo>
                    <a:pt x="1929" y="7485"/>
                  </a:lnTo>
                  <a:lnTo>
                    <a:pt x="3086" y="7699"/>
                  </a:lnTo>
                  <a:lnTo>
                    <a:pt x="4243" y="9410"/>
                  </a:lnTo>
                  <a:lnTo>
                    <a:pt x="3086" y="9838"/>
                  </a:lnTo>
                  <a:lnTo>
                    <a:pt x="2700" y="11335"/>
                  </a:lnTo>
                  <a:lnTo>
                    <a:pt x="4243" y="12832"/>
                  </a:lnTo>
                  <a:lnTo>
                    <a:pt x="5400" y="14543"/>
                  </a:lnTo>
                  <a:lnTo>
                    <a:pt x="6943" y="15184"/>
                  </a:lnTo>
                  <a:lnTo>
                    <a:pt x="7329" y="17537"/>
                  </a:lnTo>
                  <a:lnTo>
                    <a:pt x="8100" y="19461"/>
                  </a:lnTo>
                  <a:lnTo>
                    <a:pt x="9643" y="21386"/>
                  </a:lnTo>
                  <a:lnTo>
                    <a:pt x="9643" y="21600"/>
                  </a:lnTo>
                  <a:lnTo>
                    <a:pt x="18129" y="20958"/>
                  </a:lnTo>
                  <a:lnTo>
                    <a:pt x="17357" y="19461"/>
                  </a:lnTo>
                  <a:lnTo>
                    <a:pt x="17743" y="17537"/>
                  </a:lnTo>
                  <a:lnTo>
                    <a:pt x="16971" y="12832"/>
                  </a:lnTo>
                  <a:lnTo>
                    <a:pt x="18129" y="9624"/>
                  </a:lnTo>
                  <a:lnTo>
                    <a:pt x="18129" y="6844"/>
                  </a:lnTo>
                  <a:lnTo>
                    <a:pt x="21600" y="5347"/>
                  </a:lnTo>
                  <a:lnTo>
                    <a:pt x="21600" y="4491"/>
                  </a:lnTo>
                  <a:lnTo>
                    <a:pt x="20443" y="3636"/>
                  </a:lnTo>
                  <a:lnTo>
                    <a:pt x="20443" y="855"/>
                  </a:lnTo>
                  <a:lnTo>
                    <a:pt x="19286" y="0"/>
                  </a:lnTo>
                  <a:lnTo>
                    <a:pt x="13886" y="855"/>
                  </a:lnTo>
                  <a:lnTo>
                    <a:pt x="8486" y="1283"/>
                  </a:lnTo>
                  <a:lnTo>
                    <a:pt x="5786" y="1711"/>
                  </a:lnTo>
                  <a:lnTo>
                    <a:pt x="1929" y="2566"/>
                  </a:lnTo>
                  <a:lnTo>
                    <a:pt x="0" y="2566"/>
                  </a:lnTo>
                  <a:lnTo>
                    <a:pt x="0" y="4919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39" name="Freeform 25"/>
            <p:cNvSpPr/>
            <p:nvPr/>
          </p:nvSpPr>
          <p:spPr>
            <a:xfrm>
              <a:off x="9670147" y="1053887"/>
              <a:ext cx="301038" cy="668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6" y="0"/>
                  </a:moveTo>
                  <a:lnTo>
                    <a:pt x="6048" y="195"/>
                  </a:lnTo>
                  <a:lnTo>
                    <a:pt x="3888" y="195"/>
                  </a:lnTo>
                  <a:lnTo>
                    <a:pt x="3888" y="1168"/>
                  </a:lnTo>
                  <a:lnTo>
                    <a:pt x="3456" y="1751"/>
                  </a:lnTo>
                  <a:lnTo>
                    <a:pt x="2592" y="2530"/>
                  </a:lnTo>
                  <a:lnTo>
                    <a:pt x="3888" y="3308"/>
                  </a:lnTo>
                  <a:lnTo>
                    <a:pt x="3888" y="5838"/>
                  </a:lnTo>
                  <a:lnTo>
                    <a:pt x="5184" y="6616"/>
                  </a:lnTo>
                  <a:lnTo>
                    <a:pt x="5184" y="7395"/>
                  </a:lnTo>
                  <a:lnTo>
                    <a:pt x="1296" y="8757"/>
                  </a:lnTo>
                  <a:lnTo>
                    <a:pt x="1296" y="11286"/>
                  </a:lnTo>
                  <a:lnTo>
                    <a:pt x="0" y="14205"/>
                  </a:lnTo>
                  <a:lnTo>
                    <a:pt x="864" y="18486"/>
                  </a:lnTo>
                  <a:lnTo>
                    <a:pt x="432" y="20238"/>
                  </a:lnTo>
                  <a:lnTo>
                    <a:pt x="1296" y="21600"/>
                  </a:lnTo>
                  <a:lnTo>
                    <a:pt x="17280" y="19849"/>
                  </a:lnTo>
                  <a:lnTo>
                    <a:pt x="17712" y="18876"/>
                  </a:lnTo>
                  <a:lnTo>
                    <a:pt x="21168" y="18292"/>
                  </a:lnTo>
                  <a:lnTo>
                    <a:pt x="20736" y="17708"/>
                  </a:lnTo>
                  <a:lnTo>
                    <a:pt x="21600" y="16151"/>
                  </a:lnTo>
                  <a:lnTo>
                    <a:pt x="17712" y="14595"/>
                  </a:lnTo>
                  <a:lnTo>
                    <a:pt x="7776" y="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0" name="Freeform 26"/>
            <p:cNvSpPr/>
            <p:nvPr/>
          </p:nvSpPr>
          <p:spPr>
            <a:xfrm>
              <a:off x="9555758" y="1866887"/>
              <a:ext cx="337161" cy="3071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3" y="12282"/>
                  </a:moveTo>
                  <a:lnTo>
                    <a:pt x="1543" y="15247"/>
                  </a:lnTo>
                  <a:lnTo>
                    <a:pt x="3086" y="17788"/>
                  </a:lnTo>
                  <a:lnTo>
                    <a:pt x="1543" y="20329"/>
                  </a:lnTo>
                  <a:lnTo>
                    <a:pt x="1929" y="21600"/>
                  </a:lnTo>
                  <a:lnTo>
                    <a:pt x="3471" y="21176"/>
                  </a:lnTo>
                  <a:lnTo>
                    <a:pt x="5014" y="19059"/>
                  </a:lnTo>
                  <a:lnTo>
                    <a:pt x="5786" y="18635"/>
                  </a:lnTo>
                  <a:lnTo>
                    <a:pt x="7714" y="16518"/>
                  </a:lnTo>
                  <a:lnTo>
                    <a:pt x="9643" y="15247"/>
                  </a:lnTo>
                  <a:lnTo>
                    <a:pt x="12729" y="15247"/>
                  </a:lnTo>
                  <a:lnTo>
                    <a:pt x="14271" y="14400"/>
                  </a:lnTo>
                  <a:lnTo>
                    <a:pt x="15043" y="13553"/>
                  </a:lnTo>
                  <a:lnTo>
                    <a:pt x="18900" y="11859"/>
                  </a:lnTo>
                  <a:lnTo>
                    <a:pt x="21214" y="11859"/>
                  </a:lnTo>
                  <a:lnTo>
                    <a:pt x="21600" y="11012"/>
                  </a:lnTo>
                  <a:lnTo>
                    <a:pt x="19286" y="0"/>
                  </a:lnTo>
                  <a:lnTo>
                    <a:pt x="9257" y="2118"/>
                  </a:lnTo>
                  <a:lnTo>
                    <a:pt x="0" y="3812"/>
                  </a:lnTo>
                  <a:lnTo>
                    <a:pt x="0" y="4235"/>
                  </a:lnTo>
                  <a:lnTo>
                    <a:pt x="1543" y="12282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1" name="Freeform 27"/>
            <p:cNvSpPr/>
            <p:nvPr/>
          </p:nvSpPr>
          <p:spPr>
            <a:xfrm>
              <a:off x="9856793" y="1836773"/>
              <a:ext cx="144501" cy="186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0" y="10452"/>
                  </a:moveTo>
                  <a:lnTo>
                    <a:pt x="18900" y="9058"/>
                  </a:lnTo>
                  <a:lnTo>
                    <a:pt x="18900" y="8361"/>
                  </a:lnTo>
                  <a:lnTo>
                    <a:pt x="16200" y="7665"/>
                  </a:lnTo>
                  <a:lnTo>
                    <a:pt x="14400" y="6968"/>
                  </a:lnTo>
                  <a:lnTo>
                    <a:pt x="14400" y="4877"/>
                  </a:lnTo>
                  <a:lnTo>
                    <a:pt x="11700" y="3484"/>
                  </a:lnTo>
                  <a:lnTo>
                    <a:pt x="9000" y="0"/>
                  </a:lnTo>
                  <a:lnTo>
                    <a:pt x="0" y="3484"/>
                  </a:lnTo>
                  <a:lnTo>
                    <a:pt x="5400" y="21600"/>
                  </a:lnTo>
                  <a:lnTo>
                    <a:pt x="7200" y="20206"/>
                  </a:lnTo>
                  <a:lnTo>
                    <a:pt x="12600" y="18116"/>
                  </a:lnTo>
                  <a:lnTo>
                    <a:pt x="12600" y="9755"/>
                  </a:lnTo>
                  <a:lnTo>
                    <a:pt x="13500" y="9058"/>
                  </a:lnTo>
                  <a:lnTo>
                    <a:pt x="14400" y="9058"/>
                  </a:lnTo>
                  <a:lnTo>
                    <a:pt x="17100" y="9755"/>
                  </a:lnTo>
                  <a:lnTo>
                    <a:pt x="17100" y="11148"/>
                  </a:lnTo>
                  <a:lnTo>
                    <a:pt x="18900" y="13935"/>
                  </a:lnTo>
                  <a:lnTo>
                    <a:pt x="18900" y="14632"/>
                  </a:lnTo>
                  <a:lnTo>
                    <a:pt x="19800" y="15329"/>
                  </a:lnTo>
                  <a:lnTo>
                    <a:pt x="21600" y="14632"/>
                  </a:lnTo>
                  <a:lnTo>
                    <a:pt x="21600" y="13239"/>
                  </a:lnTo>
                  <a:lnTo>
                    <a:pt x="20700" y="10452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2" name="Freeform 28"/>
            <p:cNvSpPr/>
            <p:nvPr/>
          </p:nvSpPr>
          <p:spPr>
            <a:xfrm>
              <a:off x="9555758" y="1619973"/>
              <a:ext cx="656256" cy="331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04" y="13745"/>
                  </a:moveTo>
                  <a:lnTo>
                    <a:pt x="20807" y="12567"/>
                  </a:lnTo>
                  <a:lnTo>
                    <a:pt x="20609" y="12175"/>
                  </a:lnTo>
                  <a:lnTo>
                    <a:pt x="19420" y="10604"/>
                  </a:lnTo>
                  <a:lnTo>
                    <a:pt x="19222" y="9818"/>
                  </a:lnTo>
                  <a:lnTo>
                    <a:pt x="19024" y="10604"/>
                  </a:lnTo>
                  <a:lnTo>
                    <a:pt x="19222" y="11389"/>
                  </a:lnTo>
                  <a:lnTo>
                    <a:pt x="19817" y="12567"/>
                  </a:lnTo>
                  <a:lnTo>
                    <a:pt x="20213" y="13745"/>
                  </a:lnTo>
                  <a:lnTo>
                    <a:pt x="19618" y="14138"/>
                  </a:lnTo>
                  <a:lnTo>
                    <a:pt x="18826" y="14138"/>
                  </a:lnTo>
                  <a:lnTo>
                    <a:pt x="17637" y="15316"/>
                  </a:lnTo>
                  <a:lnTo>
                    <a:pt x="17439" y="14531"/>
                  </a:lnTo>
                  <a:lnTo>
                    <a:pt x="17240" y="14138"/>
                  </a:lnTo>
                  <a:lnTo>
                    <a:pt x="16844" y="13745"/>
                  </a:lnTo>
                  <a:lnTo>
                    <a:pt x="16250" y="12960"/>
                  </a:lnTo>
                  <a:lnTo>
                    <a:pt x="16051" y="12567"/>
                  </a:lnTo>
                  <a:lnTo>
                    <a:pt x="16250" y="11782"/>
                  </a:lnTo>
                  <a:lnTo>
                    <a:pt x="16051" y="10604"/>
                  </a:lnTo>
                  <a:lnTo>
                    <a:pt x="15259" y="9425"/>
                  </a:lnTo>
                  <a:lnTo>
                    <a:pt x="14466" y="8640"/>
                  </a:lnTo>
                  <a:lnTo>
                    <a:pt x="13673" y="8640"/>
                  </a:lnTo>
                  <a:lnTo>
                    <a:pt x="13475" y="7855"/>
                  </a:lnTo>
                  <a:lnTo>
                    <a:pt x="13475" y="6284"/>
                  </a:lnTo>
                  <a:lnTo>
                    <a:pt x="14466" y="4320"/>
                  </a:lnTo>
                  <a:lnTo>
                    <a:pt x="15259" y="3535"/>
                  </a:lnTo>
                  <a:lnTo>
                    <a:pt x="15259" y="3142"/>
                  </a:lnTo>
                  <a:lnTo>
                    <a:pt x="15061" y="2356"/>
                  </a:lnTo>
                  <a:lnTo>
                    <a:pt x="14070" y="2356"/>
                  </a:lnTo>
                  <a:lnTo>
                    <a:pt x="13872" y="1178"/>
                  </a:lnTo>
                  <a:lnTo>
                    <a:pt x="13475" y="0"/>
                  </a:lnTo>
                  <a:lnTo>
                    <a:pt x="11890" y="1178"/>
                  </a:lnTo>
                  <a:lnTo>
                    <a:pt x="11692" y="3142"/>
                  </a:lnTo>
                  <a:lnTo>
                    <a:pt x="4360" y="6676"/>
                  </a:lnTo>
                  <a:lnTo>
                    <a:pt x="0" y="7855"/>
                  </a:lnTo>
                  <a:lnTo>
                    <a:pt x="0" y="19636"/>
                  </a:lnTo>
                  <a:lnTo>
                    <a:pt x="4756" y="18065"/>
                  </a:lnTo>
                  <a:lnTo>
                    <a:pt x="9908" y="16102"/>
                  </a:lnTo>
                  <a:lnTo>
                    <a:pt x="11890" y="14138"/>
                  </a:lnTo>
                  <a:lnTo>
                    <a:pt x="12484" y="16102"/>
                  </a:lnTo>
                  <a:lnTo>
                    <a:pt x="13079" y="16887"/>
                  </a:lnTo>
                  <a:lnTo>
                    <a:pt x="13079" y="18065"/>
                  </a:lnTo>
                  <a:lnTo>
                    <a:pt x="13475" y="18458"/>
                  </a:lnTo>
                  <a:lnTo>
                    <a:pt x="14070" y="18851"/>
                  </a:lnTo>
                  <a:lnTo>
                    <a:pt x="14070" y="19244"/>
                  </a:lnTo>
                  <a:lnTo>
                    <a:pt x="14466" y="20029"/>
                  </a:lnTo>
                  <a:lnTo>
                    <a:pt x="14664" y="21600"/>
                  </a:lnTo>
                  <a:lnTo>
                    <a:pt x="15259" y="21600"/>
                  </a:lnTo>
                  <a:lnTo>
                    <a:pt x="15655" y="20815"/>
                  </a:lnTo>
                  <a:lnTo>
                    <a:pt x="15655" y="19244"/>
                  </a:lnTo>
                  <a:lnTo>
                    <a:pt x="16250" y="18458"/>
                  </a:lnTo>
                  <a:lnTo>
                    <a:pt x="16250" y="17673"/>
                  </a:lnTo>
                  <a:lnTo>
                    <a:pt x="16844" y="16887"/>
                  </a:lnTo>
                  <a:lnTo>
                    <a:pt x="17240" y="19244"/>
                  </a:lnTo>
                  <a:lnTo>
                    <a:pt x="17240" y="20029"/>
                  </a:lnTo>
                  <a:lnTo>
                    <a:pt x="17835" y="19244"/>
                  </a:lnTo>
                  <a:lnTo>
                    <a:pt x="18231" y="18458"/>
                  </a:lnTo>
                  <a:lnTo>
                    <a:pt x="18231" y="17673"/>
                  </a:lnTo>
                  <a:lnTo>
                    <a:pt x="18628" y="17673"/>
                  </a:lnTo>
                  <a:lnTo>
                    <a:pt x="19222" y="16887"/>
                  </a:lnTo>
                  <a:lnTo>
                    <a:pt x="20015" y="16887"/>
                  </a:lnTo>
                  <a:lnTo>
                    <a:pt x="20411" y="16102"/>
                  </a:lnTo>
                  <a:lnTo>
                    <a:pt x="21006" y="15709"/>
                  </a:lnTo>
                  <a:lnTo>
                    <a:pt x="21402" y="14924"/>
                  </a:lnTo>
                  <a:lnTo>
                    <a:pt x="21600" y="14138"/>
                  </a:lnTo>
                  <a:lnTo>
                    <a:pt x="21204" y="13745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3" name="Freeform 29"/>
            <p:cNvSpPr/>
            <p:nvPr/>
          </p:nvSpPr>
          <p:spPr>
            <a:xfrm>
              <a:off x="10061494" y="1930481"/>
              <a:ext cx="60209" cy="38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872" extrusionOk="0">
                  <a:moveTo>
                    <a:pt x="5400" y="19872"/>
                  </a:moveTo>
                  <a:cubicBezTo>
                    <a:pt x="12600" y="19872"/>
                    <a:pt x="12600" y="19872"/>
                    <a:pt x="12600" y="19872"/>
                  </a:cubicBezTo>
                  <a:cubicBezTo>
                    <a:pt x="18000" y="12672"/>
                    <a:pt x="18000" y="12672"/>
                    <a:pt x="18000" y="12672"/>
                  </a:cubicBezTo>
                  <a:cubicBezTo>
                    <a:pt x="21600" y="7872"/>
                    <a:pt x="21600" y="7872"/>
                    <a:pt x="21600" y="7872"/>
                  </a:cubicBezTo>
                  <a:cubicBezTo>
                    <a:pt x="14400" y="3072"/>
                    <a:pt x="14400" y="3072"/>
                    <a:pt x="14400" y="3072"/>
                  </a:cubicBezTo>
                  <a:cubicBezTo>
                    <a:pt x="14400" y="3072"/>
                    <a:pt x="9000" y="-1728"/>
                    <a:pt x="7200" y="672"/>
                  </a:cubicBezTo>
                  <a:cubicBezTo>
                    <a:pt x="7200" y="3072"/>
                    <a:pt x="0" y="15072"/>
                    <a:pt x="0" y="15072"/>
                  </a:cubicBezTo>
                  <a:lnTo>
                    <a:pt x="5400" y="19872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4" name="Freeform 30"/>
            <p:cNvSpPr/>
            <p:nvPr/>
          </p:nvSpPr>
          <p:spPr>
            <a:xfrm>
              <a:off x="9302889" y="2155956"/>
              <a:ext cx="252869" cy="5660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14" y="2987"/>
                  </a:moveTo>
                  <a:lnTo>
                    <a:pt x="18514" y="2068"/>
                  </a:lnTo>
                  <a:lnTo>
                    <a:pt x="17486" y="1609"/>
                  </a:lnTo>
                  <a:lnTo>
                    <a:pt x="10800" y="689"/>
                  </a:lnTo>
                  <a:lnTo>
                    <a:pt x="4629" y="0"/>
                  </a:lnTo>
                  <a:lnTo>
                    <a:pt x="4114" y="689"/>
                  </a:lnTo>
                  <a:lnTo>
                    <a:pt x="3086" y="1609"/>
                  </a:lnTo>
                  <a:lnTo>
                    <a:pt x="1543" y="2068"/>
                  </a:lnTo>
                  <a:lnTo>
                    <a:pt x="1029" y="3217"/>
                  </a:lnTo>
                  <a:lnTo>
                    <a:pt x="1543" y="4596"/>
                  </a:lnTo>
                  <a:lnTo>
                    <a:pt x="1543" y="5745"/>
                  </a:lnTo>
                  <a:lnTo>
                    <a:pt x="1029" y="6894"/>
                  </a:lnTo>
                  <a:lnTo>
                    <a:pt x="2571" y="7353"/>
                  </a:lnTo>
                  <a:lnTo>
                    <a:pt x="4629" y="7813"/>
                  </a:lnTo>
                  <a:lnTo>
                    <a:pt x="5657" y="8732"/>
                  </a:lnTo>
                  <a:lnTo>
                    <a:pt x="7714" y="9651"/>
                  </a:lnTo>
                  <a:lnTo>
                    <a:pt x="10286" y="10570"/>
                  </a:lnTo>
                  <a:lnTo>
                    <a:pt x="10286" y="10800"/>
                  </a:lnTo>
                  <a:lnTo>
                    <a:pt x="9257" y="12179"/>
                  </a:lnTo>
                  <a:lnTo>
                    <a:pt x="5143" y="13328"/>
                  </a:lnTo>
                  <a:lnTo>
                    <a:pt x="1543" y="14706"/>
                  </a:lnTo>
                  <a:lnTo>
                    <a:pt x="1029" y="15396"/>
                  </a:lnTo>
                  <a:lnTo>
                    <a:pt x="0" y="16545"/>
                  </a:lnTo>
                  <a:lnTo>
                    <a:pt x="514" y="17234"/>
                  </a:lnTo>
                  <a:lnTo>
                    <a:pt x="1543" y="18153"/>
                  </a:lnTo>
                  <a:lnTo>
                    <a:pt x="4114" y="19072"/>
                  </a:lnTo>
                  <a:lnTo>
                    <a:pt x="6171" y="19532"/>
                  </a:lnTo>
                  <a:lnTo>
                    <a:pt x="7714" y="19762"/>
                  </a:lnTo>
                  <a:lnTo>
                    <a:pt x="12857" y="19762"/>
                  </a:lnTo>
                  <a:lnTo>
                    <a:pt x="12343" y="20681"/>
                  </a:lnTo>
                  <a:lnTo>
                    <a:pt x="12343" y="21370"/>
                  </a:lnTo>
                  <a:lnTo>
                    <a:pt x="12857" y="21600"/>
                  </a:lnTo>
                  <a:lnTo>
                    <a:pt x="13371" y="21600"/>
                  </a:lnTo>
                  <a:lnTo>
                    <a:pt x="13886" y="19991"/>
                  </a:lnTo>
                  <a:lnTo>
                    <a:pt x="14400" y="19762"/>
                  </a:lnTo>
                  <a:lnTo>
                    <a:pt x="15943" y="18843"/>
                  </a:lnTo>
                  <a:lnTo>
                    <a:pt x="18514" y="17923"/>
                  </a:lnTo>
                  <a:lnTo>
                    <a:pt x="18514" y="14936"/>
                  </a:lnTo>
                  <a:lnTo>
                    <a:pt x="20571" y="14017"/>
                  </a:lnTo>
                  <a:lnTo>
                    <a:pt x="21086" y="12179"/>
                  </a:lnTo>
                  <a:lnTo>
                    <a:pt x="21600" y="11030"/>
                  </a:lnTo>
                  <a:lnTo>
                    <a:pt x="21600" y="8272"/>
                  </a:lnTo>
                  <a:lnTo>
                    <a:pt x="20571" y="6894"/>
                  </a:lnTo>
                  <a:lnTo>
                    <a:pt x="17486" y="6894"/>
                  </a:lnTo>
                  <a:lnTo>
                    <a:pt x="18000" y="5745"/>
                  </a:lnTo>
                  <a:lnTo>
                    <a:pt x="19029" y="4596"/>
                  </a:lnTo>
                  <a:lnTo>
                    <a:pt x="20057" y="4136"/>
                  </a:lnTo>
                  <a:lnTo>
                    <a:pt x="19543" y="3906"/>
                  </a:lnTo>
                  <a:lnTo>
                    <a:pt x="18514" y="2987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5" name="Freeform 31"/>
            <p:cNvSpPr/>
            <p:nvPr/>
          </p:nvSpPr>
          <p:spPr>
            <a:xfrm>
              <a:off x="9254726" y="2547398"/>
              <a:ext cx="198684" cy="3252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91" y="4000"/>
                  </a:moveTo>
                  <a:lnTo>
                    <a:pt x="5236" y="2800"/>
                  </a:lnTo>
                  <a:lnTo>
                    <a:pt x="6545" y="800"/>
                  </a:lnTo>
                  <a:lnTo>
                    <a:pt x="7200" y="400"/>
                  </a:lnTo>
                  <a:lnTo>
                    <a:pt x="5891" y="0"/>
                  </a:lnTo>
                  <a:lnTo>
                    <a:pt x="3273" y="0"/>
                  </a:lnTo>
                  <a:lnTo>
                    <a:pt x="1309" y="800"/>
                  </a:lnTo>
                  <a:lnTo>
                    <a:pt x="0" y="2000"/>
                  </a:lnTo>
                  <a:lnTo>
                    <a:pt x="7855" y="21600"/>
                  </a:lnTo>
                  <a:lnTo>
                    <a:pt x="21600" y="20400"/>
                  </a:lnTo>
                  <a:lnTo>
                    <a:pt x="20945" y="17200"/>
                  </a:lnTo>
                  <a:lnTo>
                    <a:pt x="18982" y="16000"/>
                  </a:lnTo>
                  <a:lnTo>
                    <a:pt x="18327" y="15200"/>
                  </a:lnTo>
                  <a:lnTo>
                    <a:pt x="17018" y="14800"/>
                  </a:lnTo>
                  <a:lnTo>
                    <a:pt x="15055" y="13600"/>
                  </a:lnTo>
                  <a:lnTo>
                    <a:pt x="13091" y="12800"/>
                  </a:lnTo>
                  <a:lnTo>
                    <a:pt x="9164" y="8000"/>
                  </a:lnTo>
                  <a:lnTo>
                    <a:pt x="10473" y="6800"/>
                  </a:lnTo>
                  <a:lnTo>
                    <a:pt x="7200" y="5600"/>
                  </a:lnTo>
                  <a:lnTo>
                    <a:pt x="5891" y="400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6" name="Freeform 32"/>
            <p:cNvSpPr/>
            <p:nvPr/>
          </p:nvSpPr>
          <p:spPr>
            <a:xfrm>
              <a:off x="8291419" y="2005394"/>
              <a:ext cx="1131888" cy="734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957" y="15934"/>
                  </a:moveTo>
                  <a:lnTo>
                    <a:pt x="19417" y="15934"/>
                  </a:lnTo>
                  <a:lnTo>
                    <a:pt x="19647" y="16111"/>
                  </a:lnTo>
                  <a:lnTo>
                    <a:pt x="19647" y="15757"/>
                  </a:lnTo>
                  <a:lnTo>
                    <a:pt x="20451" y="14695"/>
                  </a:lnTo>
                  <a:lnTo>
                    <a:pt x="21370" y="13810"/>
                  </a:lnTo>
                  <a:lnTo>
                    <a:pt x="21600" y="12748"/>
                  </a:lnTo>
                  <a:lnTo>
                    <a:pt x="21600" y="12570"/>
                  </a:lnTo>
                  <a:lnTo>
                    <a:pt x="21026" y="11862"/>
                  </a:lnTo>
                  <a:lnTo>
                    <a:pt x="20566" y="11154"/>
                  </a:lnTo>
                  <a:lnTo>
                    <a:pt x="20336" y="10446"/>
                  </a:lnTo>
                  <a:lnTo>
                    <a:pt x="19877" y="10092"/>
                  </a:lnTo>
                  <a:lnTo>
                    <a:pt x="19532" y="9738"/>
                  </a:lnTo>
                  <a:lnTo>
                    <a:pt x="19647" y="8852"/>
                  </a:lnTo>
                  <a:lnTo>
                    <a:pt x="19647" y="7967"/>
                  </a:lnTo>
                  <a:lnTo>
                    <a:pt x="19532" y="6905"/>
                  </a:lnTo>
                  <a:lnTo>
                    <a:pt x="19647" y="6020"/>
                  </a:lnTo>
                  <a:lnTo>
                    <a:pt x="19991" y="5666"/>
                  </a:lnTo>
                  <a:lnTo>
                    <a:pt x="20221" y="4957"/>
                  </a:lnTo>
                  <a:lnTo>
                    <a:pt x="20336" y="4426"/>
                  </a:lnTo>
                  <a:lnTo>
                    <a:pt x="20566" y="3541"/>
                  </a:lnTo>
                  <a:lnTo>
                    <a:pt x="20221" y="3187"/>
                  </a:lnTo>
                  <a:lnTo>
                    <a:pt x="19877" y="3187"/>
                  </a:lnTo>
                  <a:lnTo>
                    <a:pt x="19532" y="3010"/>
                  </a:lnTo>
                  <a:lnTo>
                    <a:pt x="19072" y="1770"/>
                  </a:lnTo>
                  <a:lnTo>
                    <a:pt x="18613" y="885"/>
                  </a:lnTo>
                  <a:lnTo>
                    <a:pt x="17694" y="0"/>
                  </a:lnTo>
                  <a:lnTo>
                    <a:pt x="2757" y="4072"/>
                  </a:lnTo>
                  <a:lnTo>
                    <a:pt x="2528" y="2302"/>
                  </a:lnTo>
                  <a:lnTo>
                    <a:pt x="1838" y="3010"/>
                  </a:lnTo>
                  <a:lnTo>
                    <a:pt x="1264" y="3718"/>
                  </a:lnTo>
                  <a:lnTo>
                    <a:pt x="689" y="4249"/>
                  </a:lnTo>
                  <a:lnTo>
                    <a:pt x="0" y="4957"/>
                  </a:lnTo>
                  <a:lnTo>
                    <a:pt x="1838" y="21600"/>
                  </a:lnTo>
                  <a:lnTo>
                    <a:pt x="18383" y="16820"/>
                  </a:lnTo>
                  <a:lnTo>
                    <a:pt x="18613" y="16289"/>
                  </a:lnTo>
                  <a:lnTo>
                    <a:pt x="18957" y="15934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7" name="Freeform 33"/>
            <p:cNvSpPr/>
            <p:nvPr/>
          </p:nvSpPr>
          <p:spPr>
            <a:xfrm>
              <a:off x="7231783" y="4950266"/>
              <a:ext cx="1752013" cy="1373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0"/>
                  </a:moveTo>
                  <a:lnTo>
                    <a:pt x="14845" y="0"/>
                  </a:lnTo>
                  <a:lnTo>
                    <a:pt x="15513" y="189"/>
                  </a:lnTo>
                  <a:lnTo>
                    <a:pt x="15588" y="663"/>
                  </a:lnTo>
                  <a:lnTo>
                    <a:pt x="15662" y="947"/>
                  </a:lnTo>
                  <a:lnTo>
                    <a:pt x="15959" y="1137"/>
                  </a:lnTo>
                  <a:lnTo>
                    <a:pt x="16181" y="1611"/>
                  </a:lnTo>
                  <a:lnTo>
                    <a:pt x="16553" y="2842"/>
                  </a:lnTo>
                  <a:lnTo>
                    <a:pt x="16998" y="3789"/>
                  </a:lnTo>
                  <a:lnTo>
                    <a:pt x="17592" y="5211"/>
                  </a:lnTo>
                  <a:lnTo>
                    <a:pt x="17889" y="5874"/>
                  </a:lnTo>
                  <a:lnTo>
                    <a:pt x="18631" y="7295"/>
                  </a:lnTo>
                  <a:lnTo>
                    <a:pt x="19002" y="7674"/>
                  </a:lnTo>
                  <a:lnTo>
                    <a:pt x="19225" y="7958"/>
                  </a:lnTo>
                  <a:lnTo>
                    <a:pt x="19225" y="9095"/>
                  </a:lnTo>
                  <a:lnTo>
                    <a:pt x="19002" y="8147"/>
                  </a:lnTo>
                  <a:lnTo>
                    <a:pt x="18928" y="9095"/>
                  </a:lnTo>
                  <a:lnTo>
                    <a:pt x="19373" y="10042"/>
                  </a:lnTo>
                  <a:lnTo>
                    <a:pt x="19893" y="10989"/>
                  </a:lnTo>
                  <a:lnTo>
                    <a:pt x="20412" y="12221"/>
                  </a:lnTo>
                  <a:lnTo>
                    <a:pt x="20784" y="12979"/>
                  </a:lnTo>
                  <a:lnTo>
                    <a:pt x="21229" y="13642"/>
                  </a:lnTo>
                  <a:lnTo>
                    <a:pt x="21452" y="14495"/>
                  </a:lnTo>
                  <a:lnTo>
                    <a:pt x="21600" y="15916"/>
                  </a:lnTo>
                  <a:lnTo>
                    <a:pt x="21600" y="18284"/>
                  </a:lnTo>
                  <a:lnTo>
                    <a:pt x="21377" y="18568"/>
                  </a:lnTo>
                  <a:lnTo>
                    <a:pt x="21229" y="18947"/>
                  </a:lnTo>
                  <a:lnTo>
                    <a:pt x="21229" y="19421"/>
                  </a:lnTo>
                  <a:lnTo>
                    <a:pt x="21303" y="19989"/>
                  </a:lnTo>
                  <a:lnTo>
                    <a:pt x="21229" y="20653"/>
                  </a:lnTo>
                  <a:lnTo>
                    <a:pt x="21006" y="21316"/>
                  </a:lnTo>
                  <a:lnTo>
                    <a:pt x="20784" y="21505"/>
                  </a:lnTo>
                  <a:lnTo>
                    <a:pt x="20561" y="21600"/>
                  </a:lnTo>
                  <a:lnTo>
                    <a:pt x="20709" y="21221"/>
                  </a:lnTo>
                  <a:lnTo>
                    <a:pt x="20858" y="21032"/>
                  </a:lnTo>
                  <a:lnTo>
                    <a:pt x="20858" y="20558"/>
                  </a:lnTo>
                  <a:lnTo>
                    <a:pt x="20784" y="20558"/>
                  </a:lnTo>
                  <a:lnTo>
                    <a:pt x="20338" y="20937"/>
                  </a:lnTo>
                  <a:lnTo>
                    <a:pt x="20041" y="21032"/>
                  </a:lnTo>
                  <a:lnTo>
                    <a:pt x="19819" y="20937"/>
                  </a:lnTo>
                  <a:lnTo>
                    <a:pt x="19596" y="21032"/>
                  </a:lnTo>
                  <a:lnTo>
                    <a:pt x="19373" y="21221"/>
                  </a:lnTo>
                  <a:lnTo>
                    <a:pt x="19225" y="21126"/>
                  </a:lnTo>
                  <a:lnTo>
                    <a:pt x="18928" y="21032"/>
                  </a:lnTo>
                  <a:lnTo>
                    <a:pt x="18779" y="20747"/>
                  </a:lnTo>
                  <a:lnTo>
                    <a:pt x="18854" y="20558"/>
                  </a:lnTo>
                  <a:lnTo>
                    <a:pt x="18928" y="20558"/>
                  </a:lnTo>
                  <a:lnTo>
                    <a:pt x="19447" y="20653"/>
                  </a:lnTo>
                  <a:lnTo>
                    <a:pt x="19596" y="20558"/>
                  </a:lnTo>
                  <a:lnTo>
                    <a:pt x="19522" y="20463"/>
                  </a:lnTo>
                  <a:lnTo>
                    <a:pt x="19299" y="20274"/>
                  </a:lnTo>
                  <a:lnTo>
                    <a:pt x="19002" y="20368"/>
                  </a:lnTo>
                  <a:lnTo>
                    <a:pt x="18779" y="20084"/>
                  </a:lnTo>
                  <a:lnTo>
                    <a:pt x="18557" y="19611"/>
                  </a:lnTo>
                  <a:lnTo>
                    <a:pt x="18260" y="19232"/>
                  </a:lnTo>
                  <a:lnTo>
                    <a:pt x="18186" y="18947"/>
                  </a:lnTo>
                  <a:lnTo>
                    <a:pt x="17963" y="18568"/>
                  </a:lnTo>
                  <a:lnTo>
                    <a:pt x="17592" y="18474"/>
                  </a:lnTo>
                  <a:lnTo>
                    <a:pt x="17295" y="18284"/>
                  </a:lnTo>
                  <a:lnTo>
                    <a:pt x="16998" y="18189"/>
                  </a:lnTo>
                  <a:lnTo>
                    <a:pt x="16701" y="17147"/>
                  </a:lnTo>
                  <a:lnTo>
                    <a:pt x="16553" y="16768"/>
                  </a:lnTo>
                  <a:lnTo>
                    <a:pt x="16330" y="16484"/>
                  </a:lnTo>
                  <a:lnTo>
                    <a:pt x="16256" y="16295"/>
                  </a:lnTo>
                  <a:lnTo>
                    <a:pt x="16033" y="16011"/>
                  </a:lnTo>
                  <a:lnTo>
                    <a:pt x="15810" y="15821"/>
                  </a:lnTo>
                  <a:lnTo>
                    <a:pt x="15885" y="15442"/>
                  </a:lnTo>
                  <a:lnTo>
                    <a:pt x="15959" y="15253"/>
                  </a:lnTo>
                  <a:lnTo>
                    <a:pt x="15736" y="14684"/>
                  </a:lnTo>
                  <a:lnTo>
                    <a:pt x="15513" y="14779"/>
                  </a:lnTo>
                  <a:lnTo>
                    <a:pt x="15513" y="15442"/>
                  </a:lnTo>
                  <a:lnTo>
                    <a:pt x="15365" y="15442"/>
                  </a:lnTo>
                  <a:lnTo>
                    <a:pt x="14994" y="14968"/>
                  </a:lnTo>
                  <a:lnTo>
                    <a:pt x="14623" y="14211"/>
                  </a:lnTo>
                  <a:lnTo>
                    <a:pt x="14326" y="13832"/>
                  </a:lnTo>
                  <a:lnTo>
                    <a:pt x="14400" y="13642"/>
                  </a:lnTo>
                  <a:lnTo>
                    <a:pt x="14252" y="13263"/>
                  </a:lnTo>
                  <a:lnTo>
                    <a:pt x="14029" y="13168"/>
                  </a:lnTo>
                  <a:lnTo>
                    <a:pt x="14252" y="12600"/>
                  </a:lnTo>
                  <a:lnTo>
                    <a:pt x="14400" y="12316"/>
                  </a:lnTo>
                  <a:lnTo>
                    <a:pt x="14548" y="11747"/>
                  </a:lnTo>
                  <a:lnTo>
                    <a:pt x="14400" y="11463"/>
                  </a:lnTo>
                  <a:lnTo>
                    <a:pt x="14326" y="11842"/>
                  </a:lnTo>
                  <a:lnTo>
                    <a:pt x="14177" y="11747"/>
                  </a:lnTo>
                  <a:lnTo>
                    <a:pt x="14177" y="11558"/>
                  </a:lnTo>
                  <a:lnTo>
                    <a:pt x="13955" y="11179"/>
                  </a:lnTo>
                  <a:lnTo>
                    <a:pt x="13880" y="11179"/>
                  </a:lnTo>
                  <a:lnTo>
                    <a:pt x="13880" y="11274"/>
                  </a:lnTo>
                  <a:lnTo>
                    <a:pt x="13955" y="11463"/>
                  </a:lnTo>
                  <a:lnTo>
                    <a:pt x="14029" y="11747"/>
                  </a:lnTo>
                  <a:lnTo>
                    <a:pt x="14029" y="12126"/>
                  </a:lnTo>
                  <a:lnTo>
                    <a:pt x="13880" y="12316"/>
                  </a:lnTo>
                  <a:lnTo>
                    <a:pt x="13658" y="12032"/>
                  </a:lnTo>
                  <a:lnTo>
                    <a:pt x="13435" y="11558"/>
                  </a:lnTo>
                  <a:lnTo>
                    <a:pt x="13361" y="11368"/>
                  </a:lnTo>
                  <a:lnTo>
                    <a:pt x="13361" y="10421"/>
                  </a:lnTo>
                  <a:lnTo>
                    <a:pt x="13509" y="10042"/>
                  </a:lnTo>
                  <a:lnTo>
                    <a:pt x="13584" y="9284"/>
                  </a:lnTo>
                  <a:lnTo>
                    <a:pt x="13584" y="8811"/>
                  </a:lnTo>
                  <a:lnTo>
                    <a:pt x="13509" y="8147"/>
                  </a:lnTo>
                  <a:lnTo>
                    <a:pt x="13361" y="7484"/>
                  </a:lnTo>
                  <a:lnTo>
                    <a:pt x="13138" y="7295"/>
                  </a:lnTo>
                  <a:lnTo>
                    <a:pt x="12915" y="6821"/>
                  </a:lnTo>
                  <a:lnTo>
                    <a:pt x="12470" y="6726"/>
                  </a:lnTo>
                  <a:lnTo>
                    <a:pt x="12247" y="6726"/>
                  </a:lnTo>
                  <a:lnTo>
                    <a:pt x="12099" y="6347"/>
                  </a:lnTo>
                  <a:lnTo>
                    <a:pt x="11876" y="6253"/>
                  </a:lnTo>
                  <a:lnTo>
                    <a:pt x="11579" y="5779"/>
                  </a:lnTo>
                  <a:lnTo>
                    <a:pt x="11282" y="5684"/>
                  </a:lnTo>
                  <a:lnTo>
                    <a:pt x="11208" y="5211"/>
                  </a:lnTo>
                  <a:lnTo>
                    <a:pt x="11060" y="5021"/>
                  </a:lnTo>
                  <a:lnTo>
                    <a:pt x="10614" y="4547"/>
                  </a:lnTo>
                  <a:lnTo>
                    <a:pt x="10243" y="4168"/>
                  </a:lnTo>
                  <a:lnTo>
                    <a:pt x="9946" y="3979"/>
                  </a:lnTo>
                  <a:lnTo>
                    <a:pt x="9649" y="3695"/>
                  </a:lnTo>
                  <a:lnTo>
                    <a:pt x="9427" y="3600"/>
                  </a:lnTo>
                  <a:lnTo>
                    <a:pt x="9056" y="3600"/>
                  </a:lnTo>
                  <a:lnTo>
                    <a:pt x="8685" y="3695"/>
                  </a:lnTo>
                  <a:lnTo>
                    <a:pt x="8610" y="3979"/>
                  </a:lnTo>
                  <a:lnTo>
                    <a:pt x="8685" y="4263"/>
                  </a:lnTo>
                  <a:lnTo>
                    <a:pt x="8610" y="4453"/>
                  </a:lnTo>
                  <a:lnTo>
                    <a:pt x="8462" y="4453"/>
                  </a:lnTo>
                  <a:lnTo>
                    <a:pt x="8313" y="4263"/>
                  </a:lnTo>
                  <a:lnTo>
                    <a:pt x="7942" y="4642"/>
                  </a:lnTo>
                  <a:lnTo>
                    <a:pt x="7497" y="5116"/>
                  </a:lnTo>
                  <a:lnTo>
                    <a:pt x="6977" y="5305"/>
                  </a:lnTo>
                  <a:lnTo>
                    <a:pt x="6161" y="5589"/>
                  </a:lnTo>
                  <a:lnTo>
                    <a:pt x="6161" y="5021"/>
                  </a:lnTo>
                  <a:lnTo>
                    <a:pt x="5938" y="4737"/>
                  </a:lnTo>
                  <a:lnTo>
                    <a:pt x="5715" y="4642"/>
                  </a:lnTo>
                  <a:lnTo>
                    <a:pt x="5344" y="4358"/>
                  </a:lnTo>
                  <a:lnTo>
                    <a:pt x="5641" y="4168"/>
                  </a:lnTo>
                  <a:lnTo>
                    <a:pt x="5715" y="4074"/>
                  </a:lnTo>
                  <a:lnTo>
                    <a:pt x="5196" y="3979"/>
                  </a:lnTo>
                  <a:lnTo>
                    <a:pt x="5196" y="3695"/>
                  </a:lnTo>
                  <a:lnTo>
                    <a:pt x="5344" y="3695"/>
                  </a:lnTo>
                  <a:lnTo>
                    <a:pt x="5419" y="3505"/>
                  </a:lnTo>
                  <a:lnTo>
                    <a:pt x="5419" y="3316"/>
                  </a:lnTo>
                  <a:lnTo>
                    <a:pt x="5344" y="3316"/>
                  </a:lnTo>
                  <a:lnTo>
                    <a:pt x="5196" y="3411"/>
                  </a:lnTo>
                  <a:lnTo>
                    <a:pt x="5196" y="3505"/>
                  </a:lnTo>
                  <a:lnTo>
                    <a:pt x="5122" y="3600"/>
                  </a:lnTo>
                  <a:lnTo>
                    <a:pt x="4973" y="3411"/>
                  </a:lnTo>
                  <a:lnTo>
                    <a:pt x="4602" y="3411"/>
                  </a:lnTo>
                  <a:lnTo>
                    <a:pt x="4751" y="3695"/>
                  </a:lnTo>
                  <a:lnTo>
                    <a:pt x="4825" y="3695"/>
                  </a:lnTo>
                  <a:lnTo>
                    <a:pt x="4899" y="4074"/>
                  </a:lnTo>
                  <a:lnTo>
                    <a:pt x="4825" y="4074"/>
                  </a:lnTo>
                  <a:lnTo>
                    <a:pt x="4528" y="3884"/>
                  </a:lnTo>
                  <a:lnTo>
                    <a:pt x="4231" y="3600"/>
                  </a:lnTo>
                  <a:lnTo>
                    <a:pt x="3934" y="3505"/>
                  </a:lnTo>
                  <a:lnTo>
                    <a:pt x="3266" y="3505"/>
                  </a:lnTo>
                  <a:lnTo>
                    <a:pt x="3043" y="3316"/>
                  </a:lnTo>
                  <a:lnTo>
                    <a:pt x="2895" y="3126"/>
                  </a:lnTo>
                  <a:lnTo>
                    <a:pt x="2672" y="3126"/>
                  </a:lnTo>
                  <a:lnTo>
                    <a:pt x="1930" y="3316"/>
                  </a:lnTo>
                  <a:lnTo>
                    <a:pt x="1410" y="3316"/>
                  </a:lnTo>
                  <a:lnTo>
                    <a:pt x="1039" y="3600"/>
                  </a:lnTo>
                  <a:lnTo>
                    <a:pt x="816" y="3695"/>
                  </a:lnTo>
                  <a:lnTo>
                    <a:pt x="520" y="3032"/>
                  </a:lnTo>
                  <a:lnTo>
                    <a:pt x="445" y="2558"/>
                  </a:lnTo>
                  <a:lnTo>
                    <a:pt x="148" y="2084"/>
                  </a:lnTo>
                  <a:lnTo>
                    <a:pt x="0" y="1895"/>
                  </a:lnTo>
                  <a:lnTo>
                    <a:pt x="0" y="1611"/>
                  </a:lnTo>
                  <a:lnTo>
                    <a:pt x="223" y="1516"/>
                  </a:lnTo>
                  <a:lnTo>
                    <a:pt x="742" y="1326"/>
                  </a:lnTo>
                  <a:lnTo>
                    <a:pt x="1336" y="1137"/>
                  </a:lnTo>
                  <a:lnTo>
                    <a:pt x="6903" y="568"/>
                  </a:lnTo>
                  <a:lnTo>
                    <a:pt x="7274" y="1516"/>
                  </a:lnTo>
                  <a:lnTo>
                    <a:pt x="14029" y="1042"/>
                  </a:lnTo>
                  <a:lnTo>
                    <a:pt x="14103" y="1800"/>
                  </a:lnTo>
                  <a:lnTo>
                    <a:pt x="14623" y="1800"/>
                  </a:lnTo>
                  <a:lnTo>
                    <a:pt x="14400" y="0"/>
                  </a:lnTo>
                  <a:close/>
                </a:path>
              </a:pathLst>
            </a:custGeom>
            <a:solidFill>
              <a:srgbClr val="2386BE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8" name="Freeform 34"/>
            <p:cNvSpPr/>
            <p:nvPr/>
          </p:nvSpPr>
          <p:spPr>
            <a:xfrm>
              <a:off x="5871114" y="4588928"/>
              <a:ext cx="1095765" cy="9695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1" y="19990"/>
                  </a:moveTo>
                  <a:lnTo>
                    <a:pt x="21244" y="19990"/>
                  </a:lnTo>
                  <a:lnTo>
                    <a:pt x="20888" y="19722"/>
                  </a:lnTo>
                  <a:lnTo>
                    <a:pt x="20532" y="19722"/>
                  </a:lnTo>
                  <a:lnTo>
                    <a:pt x="20295" y="19588"/>
                  </a:lnTo>
                  <a:lnTo>
                    <a:pt x="19701" y="19185"/>
                  </a:lnTo>
                  <a:lnTo>
                    <a:pt x="19582" y="19185"/>
                  </a:lnTo>
                  <a:lnTo>
                    <a:pt x="18989" y="18648"/>
                  </a:lnTo>
                  <a:lnTo>
                    <a:pt x="18752" y="18380"/>
                  </a:lnTo>
                  <a:lnTo>
                    <a:pt x="18396" y="18246"/>
                  </a:lnTo>
                  <a:lnTo>
                    <a:pt x="18040" y="17978"/>
                  </a:lnTo>
                  <a:lnTo>
                    <a:pt x="17802" y="17709"/>
                  </a:lnTo>
                  <a:lnTo>
                    <a:pt x="18158" y="17709"/>
                  </a:lnTo>
                  <a:lnTo>
                    <a:pt x="18396" y="17441"/>
                  </a:lnTo>
                  <a:lnTo>
                    <a:pt x="18989" y="17441"/>
                  </a:lnTo>
                  <a:lnTo>
                    <a:pt x="19108" y="17173"/>
                  </a:lnTo>
                  <a:lnTo>
                    <a:pt x="19701" y="17173"/>
                  </a:lnTo>
                  <a:lnTo>
                    <a:pt x="19938" y="16904"/>
                  </a:lnTo>
                  <a:lnTo>
                    <a:pt x="19582" y="16234"/>
                  </a:lnTo>
                  <a:lnTo>
                    <a:pt x="19226" y="15831"/>
                  </a:lnTo>
                  <a:lnTo>
                    <a:pt x="19108" y="15831"/>
                  </a:lnTo>
                  <a:lnTo>
                    <a:pt x="17921" y="16234"/>
                  </a:lnTo>
                  <a:lnTo>
                    <a:pt x="17565" y="16368"/>
                  </a:lnTo>
                  <a:lnTo>
                    <a:pt x="17209" y="16368"/>
                  </a:lnTo>
                  <a:lnTo>
                    <a:pt x="17209" y="16234"/>
                  </a:lnTo>
                  <a:lnTo>
                    <a:pt x="17565" y="15965"/>
                  </a:lnTo>
                  <a:lnTo>
                    <a:pt x="17921" y="15831"/>
                  </a:lnTo>
                  <a:lnTo>
                    <a:pt x="18277" y="15563"/>
                  </a:lnTo>
                  <a:lnTo>
                    <a:pt x="18277" y="14758"/>
                  </a:lnTo>
                  <a:lnTo>
                    <a:pt x="18158" y="13819"/>
                  </a:lnTo>
                  <a:lnTo>
                    <a:pt x="17802" y="13282"/>
                  </a:lnTo>
                  <a:lnTo>
                    <a:pt x="17565" y="12745"/>
                  </a:lnTo>
                  <a:lnTo>
                    <a:pt x="17684" y="10599"/>
                  </a:lnTo>
                  <a:lnTo>
                    <a:pt x="9969" y="11001"/>
                  </a:lnTo>
                  <a:lnTo>
                    <a:pt x="9851" y="10465"/>
                  </a:lnTo>
                  <a:lnTo>
                    <a:pt x="9851" y="10062"/>
                  </a:lnTo>
                  <a:lnTo>
                    <a:pt x="9969" y="9794"/>
                  </a:lnTo>
                  <a:lnTo>
                    <a:pt x="10325" y="9525"/>
                  </a:lnTo>
                  <a:lnTo>
                    <a:pt x="10325" y="8586"/>
                  </a:lnTo>
                  <a:lnTo>
                    <a:pt x="10444" y="8184"/>
                  </a:lnTo>
                  <a:lnTo>
                    <a:pt x="10563" y="8050"/>
                  </a:lnTo>
                  <a:lnTo>
                    <a:pt x="10681" y="7781"/>
                  </a:lnTo>
                  <a:lnTo>
                    <a:pt x="10800" y="6842"/>
                  </a:lnTo>
                  <a:lnTo>
                    <a:pt x="11037" y="6574"/>
                  </a:lnTo>
                  <a:lnTo>
                    <a:pt x="11512" y="5769"/>
                  </a:lnTo>
                  <a:lnTo>
                    <a:pt x="11631" y="5501"/>
                  </a:lnTo>
                  <a:lnTo>
                    <a:pt x="11631" y="4964"/>
                  </a:lnTo>
                  <a:lnTo>
                    <a:pt x="11749" y="4964"/>
                  </a:lnTo>
                  <a:lnTo>
                    <a:pt x="12105" y="4561"/>
                  </a:lnTo>
                  <a:lnTo>
                    <a:pt x="12224" y="3488"/>
                  </a:lnTo>
                  <a:lnTo>
                    <a:pt x="12105" y="3086"/>
                  </a:lnTo>
                  <a:lnTo>
                    <a:pt x="11749" y="2817"/>
                  </a:lnTo>
                  <a:lnTo>
                    <a:pt x="11749" y="2549"/>
                  </a:lnTo>
                  <a:lnTo>
                    <a:pt x="11631" y="1878"/>
                  </a:lnTo>
                  <a:lnTo>
                    <a:pt x="11631" y="1744"/>
                  </a:lnTo>
                  <a:lnTo>
                    <a:pt x="11512" y="1476"/>
                  </a:lnTo>
                  <a:lnTo>
                    <a:pt x="11156" y="1207"/>
                  </a:lnTo>
                  <a:lnTo>
                    <a:pt x="11631" y="939"/>
                  </a:lnTo>
                  <a:lnTo>
                    <a:pt x="11631" y="671"/>
                  </a:lnTo>
                  <a:lnTo>
                    <a:pt x="11512" y="268"/>
                  </a:lnTo>
                  <a:lnTo>
                    <a:pt x="11156" y="0"/>
                  </a:lnTo>
                  <a:lnTo>
                    <a:pt x="0" y="402"/>
                  </a:lnTo>
                  <a:lnTo>
                    <a:pt x="0" y="6306"/>
                  </a:lnTo>
                  <a:lnTo>
                    <a:pt x="831" y="7111"/>
                  </a:lnTo>
                  <a:lnTo>
                    <a:pt x="831" y="7379"/>
                  </a:lnTo>
                  <a:lnTo>
                    <a:pt x="1305" y="8586"/>
                  </a:lnTo>
                  <a:lnTo>
                    <a:pt x="1424" y="8855"/>
                  </a:lnTo>
                  <a:lnTo>
                    <a:pt x="1424" y="9660"/>
                  </a:lnTo>
                  <a:lnTo>
                    <a:pt x="1543" y="10062"/>
                  </a:lnTo>
                  <a:lnTo>
                    <a:pt x="1780" y="11135"/>
                  </a:lnTo>
                  <a:lnTo>
                    <a:pt x="2018" y="11940"/>
                  </a:lnTo>
                  <a:lnTo>
                    <a:pt x="1543" y="12611"/>
                  </a:lnTo>
                  <a:lnTo>
                    <a:pt x="1305" y="13684"/>
                  </a:lnTo>
                  <a:lnTo>
                    <a:pt x="1305" y="14087"/>
                  </a:lnTo>
                  <a:lnTo>
                    <a:pt x="1068" y="14758"/>
                  </a:lnTo>
                  <a:lnTo>
                    <a:pt x="1424" y="15697"/>
                  </a:lnTo>
                  <a:lnTo>
                    <a:pt x="1424" y="16234"/>
                  </a:lnTo>
                  <a:lnTo>
                    <a:pt x="1068" y="17575"/>
                  </a:lnTo>
                  <a:lnTo>
                    <a:pt x="712" y="18246"/>
                  </a:lnTo>
                  <a:lnTo>
                    <a:pt x="1780" y="18246"/>
                  </a:lnTo>
                  <a:lnTo>
                    <a:pt x="2136" y="17978"/>
                  </a:lnTo>
                  <a:lnTo>
                    <a:pt x="2967" y="17978"/>
                  </a:lnTo>
                  <a:lnTo>
                    <a:pt x="4035" y="18246"/>
                  </a:lnTo>
                  <a:lnTo>
                    <a:pt x="4629" y="18380"/>
                  </a:lnTo>
                  <a:lnTo>
                    <a:pt x="5222" y="18648"/>
                  </a:lnTo>
                  <a:lnTo>
                    <a:pt x="6053" y="19051"/>
                  </a:lnTo>
                  <a:lnTo>
                    <a:pt x="9376" y="19051"/>
                  </a:lnTo>
                  <a:lnTo>
                    <a:pt x="9495" y="18917"/>
                  </a:lnTo>
                  <a:lnTo>
                    <a:pt x="9257" y="18514"/>
                  </a:lnTo>
                  <a:lnTo>
                    <a:pt x="8545" y="18514"/>
                  </a:lnTo>
                  <a:lnTo>
                    <a:pt x="8308" y="18380"/>
                  </a:lnTo>
                  <a:lnTo>
                    <a:pt x="8426" y="17978"/>
                  </a:lnTo>
                  <a:lnTo>
                    <a:pt x="8545" y="17709"/>
                  </a:lnTo>
                  <a:lnTo>
                    <a:pt x="9138" y="17709"/>
                  </a:lnTo>
                  <a:lnTo>
                    <a:pt x="9969" y="18112"/>
                  </a:lnTo>
                  <a:lnTo>
                    <a:pt x="10800" y="18917"/>
                  </a:lnTo>
                  <a:lnTo>
                    <a:pt x="11512" y="19051"/>
                  </a:lnTo>
                  <a:lnTo>
                    <a:pt x="11987" y="18783"/>
                  </a:lnTo>
                  <a:lnTo>
                    <a:pt x="11868" y="19319"/>
                  </a:lnTo>
                  <a:lnTo>
                    <a:pt x="11631" y="20124"/>
                  </a:lnTo>
                  <a:lnTo>
                    <a:pt x="11868" y="20527"/>
                  </a:lnTo>
                  <a:lnTo>
                    <a:pt x="12580" y="20795"/>
                  </a:lnTo>
                  <a:lnTo>
                    <a:pt x="13174" y="20795"/>
                  </a:lnTo>
                  <a:lnTo>
                    <a:pt x="13648" y="21198"/>
                  </a:lnTo>
                  <a:lnTo>
                    <a:pt x="14123" y="21198"/>
                  </a:lnTo>
                  <a:lnTo>
                    <a:pt x="14360" y="20661"/>
                  </a:lnTo>
                  <a:lnTo>
                    <a:pt x="14835" y="20124"/>
                  </a:lnTo>
                  <a:lnTo>
                    <a:pt x="15191" y="19990"/>
                  </a:lnTo>
                  <a:lnTo>
                    <a:pt x="15666" y="20124"/>
                  </a:lnTo>
                  <a:lnTo>
                    <a:pt x="16141" y="20795"/>
                  </a:lnTo>
                  <a:lnTo>
                    <a:pt x="16615" y="20795"/>
                  </a:lnTo>
                  <a:lnTo>
                    <a:pt x="16853" y="20527"/>
                  </a:lnTo>
                  <a:lnTo>
                    <a:pt x="16615" y="19453"/>
                  </a:lnTo>
                  <a:lnTo>
                    <a:pt x="16615" y="19185"/>
                  </a:lnTo>
                  <a:lnTo>
                    <a:pt x="16853" y="18917"/>
                  </a:lnTo>
                  <a:lnTo>
                    <a:pt x="17327" y="18917"/>
                  </a:lnTo>
                  <a:lnTo>
                    <a:pt x="17802" y="19185"/>
                  </a:lnTo>
                  <a:lnTo>
                    <a:pt x="17802" y="19722"/>
                  </a:lnTo>
                  <a:lnTo>
                    <a:pt x="18752" y="19856"/>
                  </a:lnTo>
                  <a:lnTo>
                    <a:pt x="19582" y="20258"/>
                  </a:lnTo>
                  <a:lnTo>
                    <a:pt x="19938" y="20661"/>
                  </a:lnTo>
                  <a:lnTo>
                    <a:pt x="19701" y="21063"/>
                  </a:lnTo>
                  <a:lnTo>
                    <a:pt x="19582" y="21600"/>
                  </a:lnTo>
                  <a:lnTo>
                    <a:pt x="20057" y="21600"/>
                  </a:lnTo>
                  <a:lnTo>
                    <a:pt x="20295" y="21198"/>
                  </a:lnTo>
                  <a:lnTo>
                    <a:pt x="20532" y="20929"/>
                  </a:lnTo>
                  <a:lnTo>
                    <a:pt x="20888" y="21198"/>
                  </a:lnTo>
                  <a:lnTo>
                    <a:pt x="20888" y="21466"/>
                  </a:lnTo>
                  <a:lnTo>
                    <a:pt x="21125" y="21063"/>
                  </a:lnTo>
                  <a:lnTo>
                    <a:pt x="21600" y="20527"/>
                  </a:lnTo>
                  <a:lnTo>
                    <a:pt x="21481" y="1999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49" name="Freeform 35"/>
            <p:cNvSpPr/>
            <p:nvPr/>
          </p:nvSpPr>
          <p:spPr>
            <a:xfrm>
              <a:off x="5738658" y="3721730"/>
              <a:ext cx="981371" cy="885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5" y="18073"/>
                  </a:moveTo>
                  <a:lnTo>
                    <a:pt x="530" y="17780"/>
                  </a:lnTo>
                  <a:lnTo>
                    <a:pt x="928" y="18220"/>
                  </a:lnTo>
                  <a:lnTo>
                    <a:pt x="1325" y="18367"/>
                  </a:lnTo>
                  <a:lnTo>
                    <a:pt x="1590" y="18073"/>
                  </a:lnTo>
                  <a:lnTo>
                    <a:pt x="2915" y="18220"/>
                  </a:lnTo>
                  <a:lnTo>
                    <a:pt x="2915" y="21600"/>
                  </a:lnTo>
                  <a:lnTo>
                    <a:pt x="15372" y="21159"/>
                  </a:lnTo>
                  <a:lnTo>
                    <a:pt x="15504" y="21159"/>
                  </a:lnTo>
                  <a:lnTo>
                    <a:pt x="15769" y="20424"/>
                  </a:lnTo>
                  <a:lnTo>
                    <a:pt x="15902" y="19984"/>
                  </a:lnTo>
                  <a:lnTo>
                    <a:pt x="15769" y="19543"/>
                  </a:lnTo>
                  <a:lnTo>
                    <a:pt x="15769" y="18367"/>
                  </a:lnTo>
                  <a:lnTo>
                    <a:pt x="15504" y="17927"/>
                  </a:lnTo>
                  <a:lnTo>
                    <a:pt x="15372" y="17780"/>
                  </a:lnTo>
                  <a:lnTo>
                    <a:pt x="15372" y="17486"/>
                  </a:lnTo>
                  <a:lnTo>
                    <a:pt x="15504" y="17192"/>
                  </a:lnTo>
                  <a:lnTo>
                    <a:pt x="15372" y="17045"/>
                  </a:lnTo>
                  <a:lnTo>
                    <a:pt x="15637" y="16604"/>
                  </a:lnTo>
                  <a:lnTo>
                    <a:pt x="16034" y="16016"/>
                  </a:lnTo>
                  <a:lnTo>
                    <a:pt x="16167" y="16016"/>
                  </a:lnTo>
                  <a:lnTo>
                    <a:pt x="16034" y="15722"/>
                  </a:lnTo>
                  <a:lnTo>
                    <a:pt x="16299" y="15135"/>
                  </a:lnTo>
                  <a:lnTo>
                    <a:pt x="16564" y="14694"/>
                  </a:lnTo>
                  <a:lnTo>
                    <a:pt x="16299" y="14547"/>
                  </a:lnTo>
                  <a:lnTo>
                    <a:pt x="16432" y="13959"/>
                  </a:lnTo>
                  <a:lnTo>
                    <a:pt x="16829" y="13518"/>
                  </a:lnTo>
                  <a:lnTo>
                    <a:pt x="17492" y="12637"/>
                  </a:lnTo>
                  <a:lnTo>
                    <a:pt x="17890" y="11902"/>
                  </a:lnTo>
                  <a:lnTo>
                    <a:pt x="17890" y="11314"/>
                  </a:lnTo>
                  <a:lnTo>
                    <a:pt x="18155" y="10580"/>
                  </a:lnTo>
                  <a:lnTo>
                    <a:pt x="18287" y="10580"/>
                  </a:lnTo>
                  <a:lnTo>
                    <a:pt x="18552" y="10286"/>
                  </a:lnTo>
                  <a:lnTo>
                    <a:pt x="18685" y="9845"/>
                  </a:lnTo>
                  <a:lnTo>
                    <a:pt x="18950" y="9551"/>
                  </a:lnTo>
                  <a:lnTo>
                    <a:pt x="19480" y="9257"/>
                  </a:lnTo>
                  <a:lnTo>
                    <a:pt x="19347" y="8816"/>
                  </a:lnTo>
                  <a:lnTo>
                    <a:pt x="19612" y="8522"/>
                  </a:lnTo>
                  <a:lnTo>
                    <a:pt x="19877" y="7935"/>
                  </a:lnTo>
                  <a:lnTo>
                    <a:pt x="19877" y="6318"/>
                  </a:lnTo>
                  <a:lnTo>
                    <a:pt x="20275" y="5731"/>
                  </a:lnTo>
                  <a:lnTo>
                    <a:pt x="20672" y="5437"/>
                  </a:lnTo>
                  <a:lnTo>
                    <a:pt x="20672" y="5143"/>
                  </a:lnTo>
                  <a:lnTo>
                    <a:pt x="20805" y="4849"/>
                  </a:lnTo>
                  <a:lnTo>
                    <a:pt x="20805" y="4261"/>
                  </a:lnTo>
                  <a:lnTo>
                    <a:pt x="21202" y="4114"/>
                  </a:lnTo>
                  <a:lnTo>
                    <a:pt x="21600" y="3233"/>
                  </a:lnTo>
                  <a:lnTo>
                    <a:pt x="21600" y="2792"/>
                  </a:lnTo>
                  <a:lnTo>
                    <a:pt x="18287" y="2939"/>
                  </a:lnTo>
                  <a:lnTo>
                    <a:pt x="19612" y="735"/>
                  </a:lnTo>
                  <a:lnTo>
                    <a:pt x="19480" y="0"/>
                  </a:lnTo>
                  <a:lnTo>
                    <a:pt x="0" y="588"/>
                  </a:lnTo>
                  <a:lnTo>
                    <a:pt x="928" y="6906"/>
                  </a:lnTo>
                  <a:lnTo>
                    <a:pt x="795" y="1807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0" name="Freeform 36"/>
            <p:cNvSpPr/>
            <p:nvPr/>
          </p:nvSpPr>
          <p:spPr>
            <a:xfrm>
              <a:off x="6617676" y="3541064"/>
              <a:ext cx="1661706" cy="542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88" y="2826"/>
                  </a:moveTo>
                  <a:cubicBezTo>
                    <a:pt x="5499" y="4239"/>
                    <a:pt x="5499" y="4239"/>
                    <a:pt x="5499" y="4239"/>
                  </a:cubicBezTo>
                  <a:cubicBezTo>
                    <a:pt x="5632" y="6258"/>
                    <a:pt x="5632" y="6258"/>
                    <a:pt x="5632" y="6258"/>
                  </a:cubicBezTo>
                  <a:cubicBezTo>
                    <a:pt x="1723" y="6460"/>
                    <a:pt x="1723" y="6460"/>
                    <a:pt x="1723" y="6460"/>
                  </a:cubicBezTo>
                  <a:cubicBezTo>
                    <a:pt x="1590" y="6662"/>
                    <a:pt x="1590" y="6662"/>
                    <a:pt x="1590" y="6662"/>
                  </a:cubicBezTo>
                  <a:cubicBezTo>
                    <a:pt x="1590" y="7267"/>
                    <a:pt x="1590" y="7267"/>
                    <a:pt x="1590" y="7267"/>
                  </a:cubicBezTo>
                  <a:cubicBezTo>
                    <a:pt x="1590" y="7873"/>
                    <a:pt x="1590" y="7873"/>
                    <a:pt x="1590" y="7873"/>
                  </a:cubicBezTo>
                  <a:cubicBezTo>
                    <a:pt x="1524" y="8479"/>
                    <a:pt x="1524" y="8479"/>
                    <a:pt x="1524" y="8479"/>
                  </a:cubicBezTo>
                  <a:cubicBezTo>
                    <a:pt x="1391" y="8680"/>
                    <a:pt x="1391" y="8680"/>
                    <a:pt x="1391" y="8680"/>
                  </a:cubicBezTo>
                  <a:cubicBezTo>
                    <a:pt x="1325" y="9084"/>
                    <a:pt x="1325" y="9084"/>
                    <a:pt x="1325" y="9084"/>
                  </a:cubicBezTo>
                  <a:cubicBezTo>
                    <a:pt x="1391" y="9286"/>
                    <a:pt x="1391" y="9286"/>
                    <a:pt x="1391" y="9286"/>
                  </a:cubicBezTo>
                  <a:cubicBezTo>
                    <a:pt x="1391" y="9286"/>
                    <a:pt x="1524" y="9892"/>
                    <a:pt x="1524" y="10093"/>
                  </a:cubicBezTo>
                  <a:cubicBezTo>
                    <a:pt x="1590" y="10295"/>
                    <a:pt x="1458" y="10497"/>
                    <a:pt x="1458" y="10497"/>
                  </a:cubicBezTo>
                  <a:cubicBezTo>
                    <a:pt x="1325" y="11103"/>
                    <a:pt x="1325" y="11103"/>
                    <a:pt x="1325" y="11103"/>
                  </a:cubicBezTo>
                  <a:cubicBezTo>
                    <a:pt x="1259" y="11708"/>
                    <a:pt x="1259" y="11708"/>
                    <a:pt x="1259" y="11708"/>
                  </a:cubicBezTo>
                  <a:cubicBezTo>
                    <a:pt x="1325" y="11708"/>
                    <a:pt x="1325" y="11708"/>
                    <a:pt x="1325" y="11708"/>
                  </a:cubicBezTo>
                  <a:cubicBezTo>
                    <a:pt x="1325" y="12516"/>
                    <a:pt x="1325" y="12516"/>
                    <a:pt x="1325" y="12516"/>
                  </a:cubicBezTo>
                  <a:cubicBezTo>
                    <a:pt x="1259" y="12920"/>
                    <a:pt x="1259" y="12920"/>
                    <a:pt x="1259" y="12920"/>
                  </a:cubicBezTo>
                  <a:cubicBezTo>
                    <a:pt x="1193" y="13323"/>
                    <a:pt x="1193" y="13323"/>
                    <a:pt x="1193" y="13323"/>
                  </a:cubicBezTo>
                  <a:cubicBezTo>
                    <a:pt x="1060" y="13929"/>
                    <a:pt x="1060" y="13929"/>
                    <a:pt x="1060" y="13929"/>
                  </a:cubicBezTo>
                  <a:cubicBezTo>
                    <a:pt x="861" y="14131"/>
                    <a:pt x="861" y="14131"/>
                    <a:pt x="861" y="14131"/>
                  </a:cubicBezTo>
                  <a:cubicBezTo>
                    <a:pt x="861" y="15140"/>
                    <a:pt x="861" y="15140"/>
                    <a:pt x="861" y="15140"/>
                  </a:cubicBezTo>
                  <a:cubicBezTo>
                    <a:pt x="795" y="15544"/>
                    <a:pt x="795" y="15544"/>
                    <a:pt x="795" y="15544"/>
                  </a:cubicBezTo>
                  <a:cubicBezTo>
                    <a:pt x="795" y="15948"/>
                    <a:pt x="795" y="15948"/>
                    <a:pt x="795" y="15948"/>
                  </a:cubicBezTo>
                  <a:cubicBezTo>
                    <a:pt x="530" y="16553"/>
                    <a:pt x="530" y="16553"/>
                    <a:pt x="530" y="16553"/>
                  </a:cubicBezTo>
                  <a:cubicBezTo>
                    <a:pt x="331" y="17563"/>
                    <a:pt x="331" y="17563"/>
                    <a:pt x="331" y="17563"/>
                  </a:cubicBezTo>
                  <a:cubicBezTo>
                    <a:pt x="331" y="18572"/>
                    <a:pt x="331" y="18572"/>
                    <a:pt x="331" y="18572"/>
                  </a:cubicBezTo>
                  <a:cubicBezTo>
                    <a:pt x="331" y="19985"/>
                    <a:pt x="331" y="19985"/>
                    <a:pt x="331" y="19985"/>
                  </a:cubicBezTo>
                  <a:cubicBezTo>
                    <a:pt x="133" y="20994"/>
                    <a:pt x="133" y="20994"/>
                    <a:pt x="133" y="20994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15372" y="17966"/>
                    <a:pt x="15372" y="17966"/>
                    <a:pt x="15372" y="17966"/>
                  </a:cubicBezTo>
                  <a:cubicBezTo>
                    <a:pt x="15372" y="17966"/>
                    <a:pt x="15372" y="17966"/>
                    <a:pt x="15372" y="17966"/>
                  </a:cubicBezTo>
                  <a:cubicBezTo>
                    <a:pt x="15372" y="17764"/>
                    <a:pt x="15372" y="17764"/>
                    <a:pt x="15372" y="17764"/>
                  </a:cubicBezTo>
                  <a:cubicBezTo>
                    <a:pt x="15438" y="16553"/>
                    <a:pt x="15438" y="16553"/>
                    <a:pt x="15438" y="16553"/>
                  </a:cubicBezTo>
                  <a:cubicBezTo>
                    <a:pt x="15438" y="15948"/>
                    <a:pt x="15438" y="15948"/>
                    <a:pt x="15438" y="15948"/>
                  </a:cubicBezTo>
                  <a:cubicBezTo>
                    <a:pt x="15703" y="15140"/>
                    <a:pt x="15703" y="15140"/>
                    <a:pt x="15703" y="15140"/>
                  </a:cubicBezTo>
                  <a:cubicBezTo>
                    <a:pt x="15902" y="15140"/>
                    <a:pt x="15902" y="15140"/>
                    <a:pt x="15902" y="15140"/>
                  </a:cubicBezTo>
                  <a:cubicBezTo>
                    <a:pt x="16167" y="14535"/>
                    <a:pt x="16167" y="14535"/>
                    <a:pt x="16167" y="14535"/>
                  </a:cubicBezTo>
                  <a:cubicBezTo>
                    <a:pt x="16101" y="13727"/>
                    <a:pt x="16101" y="13727"/>
                    <a:pt x="16101" y="13727"/>
                  </a:cubicBezTo>
                  <a:cubicBezTo>
                    <a:pt x="16299" y="12920"/>
                    <a:pt x="16299" y="12920"/>
                    <a:pt x="16299" y="12920"/>
                  </a:cubicBezTo>
                  <a:cubicBezTo>
                    <a:pt x="18552" y="8882"/>
                    <a:pt x="18552" y="8882"/>
                    <a:pt x="18552" y="8882"/>
                  </a:cubicBezTo>
                  <a:cubicBezTo>
                    <a:pt x="18883" y="8277"/>
                    <a:pt x="18883" y="8277"/>
                    <a:pt x="18883" y="8277"/>
                  </a:cubicBezTo>
                  <a:cubicBezTo>
                    <a:pt x="19016" y="7469"/>
                    <a:pt x="19016" y="7469"/>
                    <a:pt x="19016" y="7469"/>
                  </a:cubicBezTo>
                  <a:cubicBezTo>
                    <a:pt x="19281" y="6258"/>
                    <a:pt x="19281" y="6258"/>
                    <a:pt x="19281" y="6258"/>
                  </a:cubicBezTo>
                  <a:cubicBezTo>
                    <a:pt x="19480" y="6258"/>
                    <a:pt x="19480" y="6258"/>
                    <a:pt x="19480" y="6258"/>
                  </a:cubicBezTo>
                  <a:cubicBezTo>
                    <a:pt x="19679" y="7065"/>
                    <a:pt x="19679" y="7065"/>
                    <a:pt x="19679" y="7065"/>
                  </a:cubicBezTo>
                  <a:cubicBezTo>
                    <a:pt x="19944" y="6258"/>
                    <a:pt x="19944" y="6258"/>
                    <a:pt x="19944" y="6258"/>
                  </a:cubicBezTo>
                  <a:cubicBezTo>
                    <a:pt x="20275" y="5047"/>
                    <a:pt x="20275" y="5047"/>
                    <a:pt x="20275" y="5047"/>
                  </a:cubicBezTo>
                  <a:cubicBezTo>
                    <a:pt x="21004" y="4643"/>
                    <a:pt x="21004" y="4643"/>
                    <a:pt x="21004" y="4643"/>
                  </a:cubicBezTo>
                  <a:cubicBezTo>
                    <a:pt x="21070" y="3836"/>
                    <a:pt x="21070" y="3836"/>
                    <a:pt x="21070" y="3836"/>
                  </a:cubicBezTo>
                  <a:cubicBezTo>
                    <a:pt x="21269" y="2826"/>
                    <a:pt x="21269" y="2826"/>
                    <a:pt x="21269" y="2826"/>
                  </a:cubicBezTo>
                  <a:cubicBezTo>
                    <a:pt x="21534" y="2422"/>
                    <a:pt x="21534" y="2422"/>
                    <a:pt x="21534" y="2422"/>
                  </a:cubicBezTo>
                  <a:cubicBezTo>
                    <a:pt x="21600" y="2422"/>
                    <a:pt x="21600" y="2422"/>
                    <a:pt x="21600" y="2422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12788" y="282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1" name="Freeform 37"/>
            <p:cNvSpPr/>
            <p:nvPr/>
          </p:nvSpPr>
          <p:spPr>
            <a:xfrm>
              <a:off x="7797726" y="3360396"/>
              <a:ext cx="1661707" cy="7347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67" y="5100"/>
                  </a:moveTo>
                  <a:cubicBezTo>
                    <a:pt x="21335" y="4650"/>
                    <a:pt x="21335" y="4650"/>
                    <a:pt x="21335" y="4650"/>
                  </a:cubicBezTo>
                  <a:cubicBezTo>
                    <a:pt x="21202" y="4200"/>
                    <a:pt x="21202" y="4200"/>
                    <a:pt x="21202" y="4200"/>
                  </a:cubicBezTo>
                  <a:cubicBezTo>
                    <a:pt x="21004" y="4200"/>
                    <a:pt x="21004" y="4200"/>
                    <a:pt x="21004" y="4200"/>
                  </a:cubicBezTo>
                  <a:cubicBezTo>
                    <a:pt x="20937" y="4350"/>
                    <a:pt x="20937" y="4350"/>
                    <a:pt x="20937" y="4350"/>
                  </a:cubicBezTo>
                  <a:cubicBezTo>
                    <a:pt x="20871" y="5700"/>
                    <a:pt x="20871" y="5700"/>
                    <a:pt x="20871" y="5700"/>
                  </a:cubicBezTo>
                  <a:cubicBezTo>
                    <a:pt x="20871" y="6000"/>
                    <a:pt x="20871" y="6000"/>
                    <a:pt x="20871" y="6000"/>
                  </a:cubicBezTo>
                  <a:cubicBezTo>
                    <a:pt x="20672" y="5700"/>
                    <a:pt x="20672" y="5700"/>
                    <a:pt x="20672" y="5700"/>
                  </a:cubicBezTo>
                  <a:cubicBezTo>
                    <a:pt x="20606" y="4800"/>
                    <a:pt x="20606" y="4800"/>
                    <a:pt x="20606" y="4800"/>
                  </a:cubicBezTo>
                  <a:cubicBezTo>
                    <a:pt x="20474" y="4200"/>
                    <a:pt x="20474" y="4200"/>
                    <a:pt x="20474" y="4200"/>
                  </a:cubicBezTo>
                  <a:cubicBezTo>
                    <a:pt x="20275" y="4050"/>
                    <a:pt x="20275" y="4050"/>
                    <a:pt x="20275" y="4050"/>
                  </a:cubicBezTo>
                  <a:cubicBezTo>
                    <a:pt x="19877" y="4500"/>
                    <a:pt x="19877" y="4500"/>
                    <a:pt x="19877" y="4500"/>
                  </a:cubicBezTo>
                  <a:cubicBezTo>
                    <a:pt x="19745" y="4500"/>
                    <a:pt x="19745" y="4500"/>
                    <a:pt x="19745" y="4500"/>
                  </a:cubicBezTo>
                  <a:cubicBezTo>
                    <a:pt x="19347" y="4800"/>
                    <a:pt x="19347" y="4800"/>
                    <a:pt x="19347" y="4800"/>
                  </a:cubicBezTo>
                  <a:cubicBezTo>
                    <a:pt x="19148" y="5250"/>
                    <a:pt x="19148" y="5250"/>
                    <a:pt x="19148" y="5250"/>
                  </a:cubicBezTo>
                  <a:cubicBezTo>
                    <a:pt x="18950" y="5850"/>
                    <a:pt x="18950" y="5850"/>
                    <a:pt x="18950" y="5850"/>
                  </a:cubicBezTo>
                  <a:cubicBezTo>
                    <a:pt x="18883" y="5550"/>
                    <a:pt x="18883" y="5550"/>
                    <a:pt x="18883" y="5550"/>
                  </a:cubicBezTo>
                  <a:cubicBezTo>
                    <a:pt x="18883" y="4800"/>
                    <a:pt x="18883" y="4800"/>
                    <a:pt x="18883" y="4800"/>
                  </a:cubicBezTo>
                  <a:cubicBezTo>
                    <a:pt x="18883" y="4500"/>
                    <a:pt x="18883" y="4500"/>
                    <a:pt x="18883" y="4500"/>
                  </a:cubicBezTo>
                  <a:cubicBezTo>
                    <a:pt x="18751" y="4050"/>
                    <a:pt x="18751" y="4050"/>
                    <a:pt x="18751" y="4050"/>
                  </a:cubicBezTo>
                  <a:cubicBezTo>
                    <a:pt x="18685" y="3750"/>
                    <a:pt x="18685" y="3750"/>
                    <a:pt x="18685" y="3750"/>
                  </a:cubicBezTo>
                  <a:cubicBezTo>
                    <a:pt x="18618" y="3450"/>
                    <a:pt x="18618" y="3450"/>
                    <a:pt x="18618" y="3450"/>
                  </a:cubicBezTo>
                  <a:cubicBezTo>
                    <a:pt x="18618" y="3000"/>
                    <a:pt x="18618" y="3000"/>
                    <a:pt x="18618" y="3000"/>
                  </a:cubicBezTo>
                  <a:cubicBezTo>
                    <a:pt x="18618" y="2700"/>
                    <a:pt x="18618" y="2700"/>
                    <a:pt x="18618" y="2700"/>
                  </a:cubicBezTo>
                  <a:cubicBezTo>
                    <a:pt x="18751" y="2400"/>
                    <a:pt x="18751" y="2400"/>
                    <a:pt x="18751" y="2400"/>
                  </a:cubicBezTo>
                  <a:cubicBezTo>
                    <a:pt x="18751" y="2400"/>
                    <a:pt x="18751" y="2400"/>
                    <a:pt x="18751" y="2400"/>
                  </a:cubicBezTo>
                  <a:cubicBezTo>
                    <a:pt x="18817" y="3000"/>
                    <a:pt x="18817" y="3000"/>
                    <a:pt x="18817" y="3000"/>
                  </a:cubicBezTo>
                  <a:cubicBezTo>
                    <a:pt x="18883" y="3900"/>
                    <a:pt x="18883" y="3900"/>
                    <a:pt x="18883" y="3900"/>
                  </a:cubicBezTo>
                  <a:cubicBezTo>
                    <a:pt x="19016" y="4650"/>
                    <a:pt x="19016" y="4650"/>
                    <a:pt x="19016" y="4650"/>
                  </a:cubicBezTo>
                  <a:cubicBezTo>
                    <a:pt x="19215" y="4350"/>
                    <a:pt x="19215" y="4350"/>
                    <a:pt x="19215" y="4350"/>
                  </a:cubicBezTo>
                  <a:cubicBezTo>
                    <a:pt x="19281" y="4200"/>
                    <a:pt x="19281" y="4200"/>
                    <a:pt x="19281" y="4200"/>
                  </a:cubicBezTo>
                  <a:cubicBezTo>
                    <a:pt x="19480" y="3900"/>
                    <a:pt x="19480" y="3900"/>
                    <a:pt x="19480" y="3900"/>
                  </a:cubicBezTo>
                  <a:cubicBezTo>
                    <a:pt x="19546" y="3900"/>
                    <a:pt x="19546" y="3900"/>
                    <a:pt x="19546" y="3900"/>
                  </a:cubicBezTo>
                  <a:cubicBezTo>
                    <a:pt x="19811" y="3600"/>
                    <a:pt x="19811" y="3600"/>
                    <a:pt x="19811" y="3600"/>
                  </a:cubicBezTo>
                  <a:cubicBezTo>
                    <a:pt x="19877" y="3300"/>
                    <a:pt x="19877" y="3300"/>
                    <a:pt x="19877" y="3300"/>
                  </a:cubicBezTo>
                  <a:cubicBezTo>
                    <a:pt x="20209" y="3300"/>
                    <a:pt x="20209" y="3300"/>
                    <a:pt x="20209" y="3300"/>
                  </a:cubicBezTo>
                  <a:cubicBezTo>
                    <a:pt x="20275" y="2850"/>
                    <a:pt x="20275" y="2850"/>
                    <a:pt x="20275" y="2850"/>
                  </a:cubicBezTo>
                  <a:cubicBezTo>
                    <a:pt x="20341" y="2700"/>
                    <a:pt x="20341" y="2700"/>
                    <a:pt x="20341" y="2700"/>
                  </a:cubicBezTo>
                  <a:cubicBezTo>
                    <a:pt x="20341" y="2700"/>
                    <a:pt x="20275" y="2550"/>
                    <a:pt x="20275" y="2400"/>
                  </a:cubicBezTo>
                  <a:cubicBezTo>
                    <a:pt x="20209" y="2400"/>
                    <a:pt x="20209" y="2400"/>
                    <a:pt x="20209" y="2400"/>
                  </a:cubicBezTo>
                  <a:cubicBezTo>
                    <a:pt x="20076" y="1950"/>
                    <a:pt x="20076" y="1950"/>
                    <a:pt x="20076" y="1950"/>
                  </a:cubicBezTo>
                  <a:cubicBezTo>
                    <a:pt x="20076" y="1800"/>
                    <a:pt x="20076" y="1800"/>
                    <a:pt x="20076" y="1800"/>
                  </a:cubicBezTo>
                  <a:cubicBezTo>
                    <a:pt x="20142" y="1800"/>
                    <a:pt x="20142" y="1800"/>
                    <a:pt x="20142" y="1800"/>
                  </a:cubicBezTo>
                  <a:cubicBezTo>
                    <a:pt x="20474" y="2100"/>
                    <a:pt x="20474" y="2100"/>
                    <a:pt x="20474" y="2100"/>
                  </a:cubicBezTo>
                  <a:cubicBezTo>
                    <a:pt x="20672" y="2100"/>
                    <a:pt x="20672" y="2100"/>
                    <a:pt x="20672" y="2100"/>
                  </a:cubicBezTo>
                  <a:cubicBezTo>
                    <a:pt x="20672" y="1650"/>
                    <a:pt x="20672" y="1650"/>
                    <a:pt x="20672" y="1650"/>
                  </a:cubicBezTo>
                  <a:cubicBezTo>
                    <a:pt x="20474" y="1050"/>
                    <a:pt x="20474" y="1050"/>
                    <a:pt x="20474" y="1050"/>
                  </a:cubicBezTo>
                  <a:cubicBezTo>
                    <a:pt x="20407" y="600"/>
                    <a:pt x="20407" y="600"/>
                    <a:pt x="20407" y="600"/>
                  </a:cubicBezTo>
                  <a:cubicBezTo>
                    <a:pt x="20209" y="0"/>
                    <a:pt x="20209" y="0"/>
                    <a:pt x="20209" y="0"/>
                  </a:cubicBezTo>
                  <a:cubicBezTo>
                    <a:pt x="14444" y="2700"/>
                    <a:pt x="14444" y="2700"/>
                    <a:pt x="14444" y="2700"/>
                  </a:cubicBezTo>
                  <a:cubicBezTo>
                    <a:pt x="10270" y="4200"/>
                    <a:pt x="10270" y="4200"/>
                    <a:pt x="10270" y="4200"/>
                  </a:cubicBezTo>
                  <a:cubicBezTo>
                    <a:pt x="6228" y="5250"/>
                    <a:pt x="6228" y="5250"/>
                    <a:pt x="6228" y="5250"/>
                  </a:cubicBezTo>
                  <a:cubicBezTo>
                    <a:pt x="6228" y="7050"/>
                    <a:pt x="6228" y="7050"/>
                    <a:pt x="6228" y="7050"/>
                  </a:cubicBezTo>
                  <a:cubicBezTo>
                    <a:pt x="6162" y="7050"/>
                    <a:pt x="6162" y="7050"/>
                    <a:pt x="6162" y="7050"/>
                  </a:cubicBezTo>
                  <a:cubicBezTo>
                    <a:pt x="5897" y="7350"/>
                    <a:pt x="5897" y="7350"/>
                    <a:pt x="5897" y="7350"/>
                  </a:cubicBezTo>
                  <a:cubicBezTo>
                    <a:pt x="5698" y="8100"/>
                    <a:pt x="5698" y="8100"/>
                    <a:pt x="5698" y="8100"/>
                  </a:cubicBezTo>
                  <a:cubicBezTo>
                    <a:pt x="5632" y="8700"/>
                    <a:pt x="5632" y="8700"/>
                    <a:pt x="5632" y="8700"/>
                  </a:cubicBezTo>
                  <a:cubicBezTo>
                    <a:pt x="4903" y="9000"/>
                    <a:pt x="4903" y="9000"/>
                    <a:pt x="4903" y="9000"/>
                  </a:cubicBezTo>
                  <a:cubicBezTo>
                    <a:pt x="4572" y="9900"/>
                    <a:pt x="4572" y="9900"/>
                    <a:pt x="4572" y="9900"/>
                  </a:cubicBezTo>
                  <a:cubicBezTo>
                    <a:pt x="4307" y="10500"/>
                    <a:pt x="4307" y="10500"/>
                    <a:pt x="4307" y="10500"/>
                  </a:cubicBezTo>
                  <a:cubicBezTo>
                    <a:pt x="4108" y="9900"/>
                    <a:pt x="4108" y="9900"/>
                    <a:pt x="4108" y="9900"/>
                  </a:cubicBezTo>
                  <a:cubicBezTo>
                    <a:pt x="3909" y="9900"/>
                    <a:pt x="3909" y="9900"/>
                    <a:pt x="3909" y="9900"/>
                  </a:cubicBezTo>
                  <a:cubicBezTo>
                    <a:pt x="3644" y="10800"/>
                    <a:pt x="3644" y="10800"/>
                    <a:pt x="3644" y="10800"/>
                  </a:cubicBezTo>
                  <a:cubicBezTo>
                    <a:pt x="3512" y="11400"/>
                    <a:pt x="3512" y="11400"/>
                    <a:pt x="3512" y="11400"/>
                  </a:cubicBezTo>
                  <a:cubicBezTo>
                    <a:pt x="3180" y="11850"/>
                    <a:pt x="3180" y="11850"/>
                    <a:pt x="3180" y="11850"/>
                  </a:cubicBezTo>
                  <a:cubicBezTo>
                    <a:pt x="928" y="14850"/>
                    <a:pt x="928" y="14850"/>
                    <a:pt x="928" y="14850"/>
                  </a:cubicBezTo>
                  <a:cubicBezTo>
                    <a:pt x="729" y="15450"/>
                    <a:pt x="729" y="15450"/>
                    <a:pt x="729" y="15450"/>
                  </a:cubicBezTo>
                  <a:cubicBezTo>
                    <a:pt x="795" y="16050"/>
                    <a:pt x="795" y="16050"/>
                    <a:pt x="795" y="16050"/>
                  </a:cubicBezTo>
                  <a:cubicBezTo>
                    <a:pt x="530" y="16500"/>
                    <a:pt x="530" y="16500"/>
                    <a:pt x="530" y="16500"/>
                  </a:cubicBezTo>
                  <a:cubicBezTo>
                    <a:pt x="331" y="16500"/>
                    <a:pt x="331" y="16500"/>
                    <a:pt x="331" y="16500"/>
                  </a:cubicBezTo>
                  <a:cubicBezTo>
                    <a:pt x="66" y="17100"/>
                    <a:pt x="66" y="17100"/>
                    <a:pt x="66" y="17100"/>
                  </a:cubicBezTo>
                  <a:cubicBezTo>
                    <a:pt x="66" y="17550"/>
                    <a:pt x="66" y="17550"/>
                    <a:pt x="66" y="17550"/>
                  </a:cubicBezTo>
                  <a:cubicBezTo>
                    <a:pt x="0" y="18450"/>
                    <a:pt x="0" y="18450"/>
                    <a:pt x="0" y="18450"/>
                  </a:cubicBezTo>
                  <a:cubicBezTo>
                    <a:pt x="0" y="18600"/>
                    <a:pt x="0" y="18600"/>
                    <a:pt x="0" y="18600"/>
                  </a:cubicBezTo>
                  <a:cubicBezTo>
                    <a:pt x="0" y="18600"/>
                    <a:pt x="0" y="18600"/>
                    <a:pt x="0" y="18600"/>
                  </a:cubicBezTo>
                  <a:cubicBezTo>
                    <a:pt x="3710" y="17700"/>
                    <a:pt x="3710" y="17700"/>
                    <a:pt x="3710" y="17700"/>
                  </a:cubicBezTo>
                  <a:cubicBezTo>
                    <a:pt x="4837" y="15750"/>
                    <a:pt x="4837" y="15750"/>
                    <a:pt x="4837" y="15750"/>
                  </a:cubicBezTo>
                  <a:cubicBezTo>
                    <a:pt x="5499" y="15600"/>
                    <a:pt x="5499" y="15600"/>
                    <a:pt x="5499" y="15600"/>
                  </a:cubicBezTo>
                  <a:cubicBezTo>
                    <a:pt x="5963" y="15600"/>
                    <a:pt x="5963" y="15600"/>
                    <a:pt x="5963" y="15600"/>
                  </a:cubicBezTo>
                  <a:cubicBezTo>
                    <a:pt x="6758" y="15900"/>
                    <a:pt x="6758" y="15900"/>
                    <a:pt x="6758" y="15900"/>
                  </a:cubicBezTo>
                  <a:cubicBezTo>
                    <a:pt x="7156" y="15750"/>
                    <a:pt x="7156" y="15750"/>
                    <a:pt x="7156" y="15750"/>
                  </a:cubicBezTo>
                  <a:cubicBezTo>
                    <a:pt x="7355" y="15600"/>
                    <a:pt x="7355" y="15600"/>
                    <a:pt x="7355" y="15600"/>
                  </a:cubicBezTo>
                  <a:cubicBezTo>
                    <a:pt x="7686" y="15150"/>
                    <a:pt x="7686" y="15150"/>
                    <a:pt x="7686" y="15150"/>
                  </a:cubicBezTo>
                  <a:cubicBezTo>
                    <a:pt x="8150" y="15000"/>
                    <a:pt x="8150" y="15000"/>
                    <a:pt x="8150" y="15000"/>
                  </a:cubicBezTo>
                  <a:cubicBezTo>
                    <a:pt x="8746" y="15150"/>
                    <a:pt x="8746" y="15150"/>
                    <a:pt x="8746" y="15150"/>
                  </a:cubicBezTo>
                  <a:cubicBezTo>
                    <a:pt x="9144" y="15600"/>
                    <a:pt x="9144" y="15600"/>
                    <a:pt x="9144" y="15600"/>
                  </a:cubicBezTo>
                  <a:cubicBezTo>
                    <a:pt x="9409" y="17100"/>
                    <a:pt x="9409" y="17100"/>
                    <a:pt x="9409" y="17100"/>
                  </a:cubicBezTo>
                  <a:cubicBezTo>
                    <a:pt x="12059" y="15900"/>
                    <a:pt x="12059" y="15900"/>
                    <a:pt x="12059" y="15900"/>
                  </a:cubicBezTo>
                  <a:cubicBezTo>
                    <a:pt x="15504" y="21600"/>
                    <a:pt x="15504" y="21600"/>
                    <a:pt x="15504" y="21600"/>
                  </a:cubicBezTo>
                  <a:cubicBezTo>
                    <a:pt x="16101" y="21000"/>
                    <a:pt x="16101" y="21000"/>
                    <a:pt x="16101" y="21000"/>
                  </a:cubicBezTo>
                  <a:cubicBezTo>
                    <a:pt x="16233" y="21000"/>
                    <a:pt x="16233" y="21000"/>
                    <a:pt x="16233" y="21000"/>
                  </a:cubicBezTo>
                  <a:cubicBezTo>
                    <a:pt x="16829" y="20850"/>
                    <a:pt x="16829" y="20850"/>
                    <a:pt x="16829" y="20850"/>
                  </a:cubicBezTo>
                  <a:cubicBezTo>
                    <a:pt x="16962" y="20400"/>
                    <a:pt x="16962" y="20400"/>
                    <a:pt x="16962" y="20400"/>
                  </a:cubicBezTo>
                  <a:cubicBezTo>
                    <a:pt x="17161" y="19950"/>
                    <a:pt x="17161" y="19950"/>
                    <a:pt x="17161" y="19950"/>
                  </a:cubicBezTo>
                  <a:cubicBezTo>
                    <a:pt x="17227" y="18600"/>
                    <a:pt x="17227" y="18600"/>
                    <a:pt x="17227" y="18600"/>
                  </a:cubicBezTo>
                  <a:cubicBezTo>
                    <a:pt x="17426" y="17550"/>
                    <a:pt x="17426" y="17550"/>
                    <a:pt x="17426" y="17550"/>
                  </a:cubicBezTo>
                  <a:cubicBezTo>
                    <a:pt x="17691" y="16650"/>
                    <a:pt x="17691" y="16650"/>
                    <a:pt x="17691" y="16650"/>
                  </a:cubicBezTo>
                  <a:cubicBezTo>
                    <a:pt x="17956" y="16200"/>
                    <a:pt x="17956" y="16200"/>
                    <a:pt x="17956" y="16200"/>
                  </a:cubicBezTo>
                  <a:cubicBezTo>
                    <a:pt x="17956" y="15900"/>
                    <a:pt x="17956" y="15900"/>
                    <a:pt x="17956" y="15900"/>
                  </a:cubicBezTo>
                  <a:cubicBezTo>
                    <a:pt x="17890" y="15450"/>
                    <a:pt x="17890" y="15450"/>
                    <a:pt x="17890" y="15450"/>
                  </a:cubicBezTo>
                  <a:cubicBezTo>
                    <a:pt x="17823" y="15150"/>
                    <a:pt x="17823" y="15150"/>
                    <a:pt x="17823" y="15150"/>
                  </a:cubicBezTo>
                  <a:cubicBezTo>
                    <a:pt x="17890" y="15000"/>
                    <a:pt x="17890" y="15000"/>
                    <a:pt x="17890" y="15000"/>
                  </a:cubicBezTo>
                  <a:cubicBezTo>
                    <a:pt x="17890" y="14700"/>
                    <a:pt x="17890" y="14700"/>
                    <a:pt x="17890" y="14700"/>
                  </a:cubicBezTo>
                  <a:cubicBezTo>
                    <a:pt x="17956" y="14550"/>
                    <a:pt x="17956" y="14550"/>
                    <a:pt x="17956" y="14550"/>
                  </a:cubicBezTo>
                  <a:cubicBezTo>
                    <a:pt x="18022" y="14550"/>
                    <a:pt x="18022" y="14550"/>
                    <a:pt x="18022" y="14550"/>
                  </a:cubicBezTo>
                  <a:cubicBezTo>
                    <a:pt x="18088" y="14700"/>
                    <a:pt x="18088" y="14700"/>
                    <a:pt x="18088" y="14700"/>
                  </a:cubicBezTo>
                  <a:cubicBezTo>
                    <a:pt x="18155" y="15300"/>
                    <a:pt x="18155" y="15300"/>
                    <a:pt x="18155" y="15300"/>
                  </a:cubicBezTo>
                  <a:cubicBezTo>
                    <a:pt x="18420" y="15000"/>
                    <a:pt x="18420" y="15000"/>
                    <a:pt x="18420" y="15000"/>
                  </a:cubicBezTo>
                  <a:cubicBezTo>
                    <a:pt x="18618" y="14850"/>
                    <a:pt x="18618" y="14850"/>
                    <a:pt x="18618" y="14850"/>
                  </a:cubicBezTo>
                  <a:cubicBezTo>
                    <a:pt x="18618" y="14550"/>
                    <a:pt x="18618" y="14550"/>
                    <a:pt x="18618" y="14550"/>
                  </a:cubicBezTo>
                  <a:cubicBezTo>
                    <a:pt x="18618" y="14250"/>
                    <a:pt x="18618" y="14250"/>
                    <a:pt x="18618" y="14250"/>
                  </a:cubicBezTo>
                  <a:cubicBezTo>
                    <a:pt x="18751" y="14100"/>
                    <a:pt x="18751" y="14100"/>
                    <a:pt x="18751" y="14100"/>
                  </a:cubicBezTo>
                  <a:cubicBezTo>
                    <a:pt x="18751" y="13950"/>
                    <a:pt x="18751" y="13950"/>
                    <a:pt x="18751" y="13950"/>
                  </a:cubicBezTo>
                  <a:cubicBezTo>
                    <a:pt x="18883" y="14250"/>
                    <a:pt x="18883" y="14250"/>
                    <a:pt x="18883" y="14250"/>
                  </a:cubicBezTo>
                  <a:cubicBezTo>
                    <a:pt x="19215" y="13950"/>
                    <a:pt x="19215" y="13950"/>
                    <a:pt x="19215" y="13950"/>
                  </a:cubicBezTo>
                  <a:cubicBezTo>
                    <a:pt x="19480" y="13650"/>
                    <a:pt x="19480" y="13650"/>
                    <a:pt x="19480" y="13650"/>
                  </a:cubicBezTo>
                  <a:cubicBezTo>
                    <a:pt x="19612" y="13650"/>
                    <a:pt x="19612" y="13650"/>
                    <a:pt x="19612" y="13650"/>
                  </a:cubicBezTo>
                  <a:cubicBezTo>
                    <a:pt x="19811" y="13350"/>
                    <a:pt x="19811" y="13350"/>
                    <a:pt x="19811" y="13350"/>
                  </a:cubicBezTo>
                  <a:cubicBezTo>
                    <a:pt x="19944" y="13200"/>
                    <a:pt x="19944" y="13200"/>
                    <a:pt x="19944" y="13200"/>
                  </a:cubicBezTo>
                  <a:cubicBezTo>
                    <a:pt x="19944" y="13050"/>
                    <a:pt x="19944" y="13050"/>
                    <a:pt x="19944" y="13050"/>
                  </a:cubicBezTo>
                  <a:cubicBezTo>
                    <a:pt x="20209" y="13500"/>
                    <a:pt x="20209" y="13500"/>
                    <a:pt x="20209" y="13500"/>
                  </a:cubicBezTo>
                  <a:cubicBezTo>
                    <a:pt x="20341" y="12900"/>
                    <a:pt x="20341" y="12900"/>
                    <a:pt x="20341" y="12900"/>
                  </a:cubicBezTo>
                  <a:cubicBezTo>
                    <a:pt x="20407" y="12150"/>
                    <a:pt x="20407" y="12150"/>
                    <a:pt x="20407" y="12150"/>
                  </a:cubicBezTo>
                  <a:cubicBezTo>
                    <a:pt x="20474" y="11850"/>
                    <a:pt x="20474" y="11850"/>
                    <a:pt x="20474" y="11850"/>
                  </a:cubicBezTo>
                  <a:cubicBezTo>
                    <a:pt x="20540" y="11550"/>
                    <a:pt x="20540" y="11550"/>
                    <a:pt x="20540" y="11550"/>
                  </a:cubicBezTo>
                  <a:cubicBezTo>
                    <a:pt x="20540" y="11550"/>
                    <a:pt x="20474" y="11100"/>
                    <a:pt x="20407" y="11250"/>
                  </a:cubicBezTo>
                  <a:cubicBezTo>
                    <a:pt x="20341" y="11250"/>
                    <a:pt x="20142" y="11400"/>
                    <a:pt x="20142" y="11400"/>
                  </a:cubicBezTo>
                  <a:cubicBezTo>
                    <a:pt x="20076" y="11700"/>
                    <a:pt x="20076" y="11700"/>
                    <a:pt x="20076" y="11700"/>
                  </a:cubicBezTo>
                  <a:cubicBezTo>
                    <a:pt x="19944" y="11700"/>
                    <a:pt x="19944" y="11700"/>
                    <a:pt x="19944" y="11700"/>
                  </a:cubicBezTo>
                  <a:cubicBezTo>
                    <a:pt x="19811" y="12000"/>
                    <a:pt x="19811" y="12000"/>
                    <a:pt x="19811" y="12000"/>
                  </a:cubicBezTo>
                  <a:cubicBezTo>
                    <a:pt x="19480" y="12450"/>
                    <a:pt x="19480" y="12450"/>
                    <a:pt x="19480" y="12450"/>
                  </a:cubicBezTo>
                  <a:cubicBezTo>
                    <a:pt x="19281" y="12450"/>
                    <a:pt x="19281" y="12450"/>
                    <a:pt x="19281" y="12450"/>
                  </a:cubicBezTo>
                  <a:cubicBezTo>
                    <a:pt x="18751" y="12150"/>
                    <a:pt x="18751" y="12150"/>
                    <a:pt x="18751" y="12150"/>
                  </a:cubicBezTo>
                  <a:cubicBezTo>
                    <a:pt x="18751" y="11850"/>
                    <a:pt x="18751" y="11850"/>
                    <a:pt x="18751" y="11850"/>
                  </a:cubicBezTo>
                  <a:cubicBezTo>
                    <a:pt x="18751" y="11550"/>
                    <a:pt x="18751" y="11550"/>
                    <a:pt x="18751" y="11550"/>
                  </a:cubicBezTo>
                  <a:cubicBezTo>
                    <a:pt x="18817" y="11400"/>
                    <a:pt x="18817" y="11400"/>
                    <a:pt x="18817" y="11400"/>
                  </a:cubicBezTo>
                  <a:cubicBezTo>
                    <a:pt x="18950" y="11400"/>
                    <a:pt x="18950" y="11400"/>
                    <a:pt x="18950" y="11400"/>
                  </a:cubicBezTo>
                  <a:cubicBezTo>
                    <a:pt x="19082" y="11550"/>
                    <a:pt x="19082" y="11550"/>
                    <a:pt x="19082" y="11550"/>
                  </a:cubicBezTo>
                  <a:cubicBezTo>
                    <a:pt x="19413" y="11550"/>
                    <a:pt x="19413" y="11550"/>
                    <a:pt x="19413" y="11550"/>
                  </a:cubicBezTo>
                  <a:cubicBezTo>
                    <a:pt x="19612" y="11250"/>
                    <a:pt x="19612" y="11250"/>
                    <a:pt x="19612" y="11250"/>
                  </a:cubicBezTo>
                  <a:cubicBezTo>
                    <a:pt x="19612" y="10950"/>
                    <a:pt x="19612" y="10950"/>
                    <a:pt x="19612" y="10950"/>
                  </a:cubicBezTo>
                  <a:cubicBezTo>
                    <a:pt x="19546" y="10650"/>
                    <a:pt x="19546" y="10650"/>
                    <a:pt x="19546" y="10650"/>
                  </a:cubicBezTo>
                  <a:cubicBezTo>
                    <a:pt x="19612" y="10200"/>
                    <a:pt x="19612" y="10200"/>
                    <a:pt x="19612" y="10200"/>
                  </a:cubicBezTo>
                  <a:cubicBezTo>
                    <a:pt x="19679" y="10200"/>
                    <a:pt x="19679" y="10200"/>
                    <a:pt x="19679" y="10200"/>
                  </a:cubicBezTo>
                  <a:cubicBezTo>
                    <a:pt x="19811" y="9900"/>
                    <a:pt x="19811" y="9900"/>
                    <a:pt x="19811" y="9900"/>
                  </a:cubicBezTo>
                  <a:cubicBezTo>
                    <a:pt x="19811" y="9600"/>
                    <a:pt x="19811" y="9600"/>
                    <a:pt x="19811" y="9600"/>
                  </a:cubicBezTo>
                  <a:cubicBezTo>
                    <a:pt x="19612" y="9600"/>
                    <a:pt x="19612" y="9600"/>
                    <a:pt x="19612" y="9600"/>
                  </a:cubicBezTo>
                  <a:cubicBezTo>
                    <a:pt x="19215" y="9150"/>
                    <a:pt x="19215" y="9150"/>
                    <a:pt x="19215" y="9150"/>
                  </a:cubicBezTo>
                  <a:cubicBezTo>
                    <a:pt x="18751" y="9000"/>
                    <a:pt x="18751" y="9000"/>
                    <a:pt x="18751" y="9000"/>
                  </a:cubicBezTo>
                  <a:cubicBezTo>
                    <a:pt x="18552" y="8700"/>
                    <a:pt x="18552" y="8700"/>
                    <a:pt x="18552" y="8700"/>
                  </a:cubicBezTo>
                  <a:cubicBezTo>
                    <a:pt x="18552" y="8550"/>
                    <a:pt x="18552" y="8550"/>
                    <a:pt x="18552" y="8550"/>
                  </a:cubicBezTo>
                  <a:cubicBezTo>
                    <a:pt x="18817" y="8550"/>
                    <a:pt x="18817" y="8550"/>
                    <a:pt x="18817" y="8550"/>
                  </a:cubicBezTo>
                  <a:cubicBezTo>
                    <a:pt x="19215" y="8550"/>
                    <a:pt x="19215" y="8550"/>
                    <a:pt x="19215" y="8550"/>
                  </a:cubicBezTo>
                  <a:cubicBezTo>
                    <a:pt x="19480" y="8850"/>
                    <a:pt x="19480" y="8850"/>
                    <a:pt x="19480" y="8850"/>
                  </a:cubicBezTo>
                  <a:cubicBezTo>
                    <a:pt x="19546" y="8550"/>
                    <a:pt x="19546" y="8550"/>
                    <a:pt x="19546" y="8550"/>
                  </a:cubicBezTo>
                  <a:cubicBezTo>
                    <a:pt x="19480" y="8250"/>
                    <a:pt x="19480" y="8250"/>
                    <a:pt x="19480" y="8250"/>
                  </a:cubicBezTo>
                  <a:cubicBezTo>
                    <a:pt x="19413" y="8100"/>
                    <a:pt x="19413" y="8100"/>
                    <a:pt x="19413" y="8100"/>
                  </a:cubicBezTo>
                  <a:cubicBezTo>
                    <a:pt x="19347" y="7800"/>
                    <a:pt x="19347" y="7800"/>
                    <a:pt x="19347" y="7800"/>
                  </a:cubicBezTo>
                  <a:cubicBezTo>
                    <a:pt x="19480" y="7650"/>
                    <a:pt x="19480" y="7650"/>
                    <a:pt x="19480" y="7650"/>
                  </a:cubicBezTo>
                  <a:cubicBezTo>
                    <a:pt x="19679" y="7650"/>
                    <a:pt x="19679" y="7650"/>
                    <a:pt x="19679" y="7650"/>
                  </a:cubicBezTo>
                  <a:cubicBezTo>
                    <a:pt x="19745" y="8400"/>
                    <a:pt x="19745" y="8400"/>
                    <a:pt x="19745" y="8400"/>
                  </a:cubicBezTo>
                  <a:cubicBezTo>
                    <a:pt x="19877" y="8700"/>
                    <a:pt x="19877" y="8700"/>
                    <a:pt x="19877" y="8700"/>
                  </a:cubicBezTo>
                  <a:cubicBezTo>
                    <a:pt x="20076" y="8700"/>
                    <a:pt x="20076" y="8700"/>
                    <a:pt x="20076" y="8700"/>
                  </a:cubicBezTo>
                  <a:cubicBezTo>
                    <a:pt x="20142" y="8550"/>
                    <a:pt x="20142" y="8550"/>
                    <a:pt x="20142" y="8550"/>
                  </a:cubicBezTo>
                  <a:cubicBezTo>
                    <a:pt x="20275" y="8700"/>
                    <a:pt x="20275" y="8700"/>
                    <a:pt x="20275" y="8700"/>
                  </a:cubicBezTo>
                  <a:cubicBezTo>
                    <a:pt x="20540" y="8700"/>
                    <a:pt x="20540" y="8700"/>
                    <a:pt x="20540" y="8700"/>
                  </a:cubicBezTo>
                  <a:cubicBezTo>
                    <a:pt x="20937" y="8700"/>
                    <a:pt x="20937" y="8700"/>
                    <a:pt x="20937" y="8700"/>
                  </a:cubicBezTo>
                  <a:cubicBezTo>
                    <a:pt x="21004" y="8550"/>
                    <a:pt x="21004" y="8550"/>
                    <a:pt x="21004" y="8550"/>
                  </a:cubicBezTo>
                  <a:cubicBezTo>
                    <a:pt x="21004" y="7950"/>
                    <a:pt x="21004" y="7950"/>
                    <a:pt x="21004" y="7950"/>
                  </a:cubicBezTo>
                  <a:cubicBezTo>
                    <a:pt x="21070" y="7650"/>
                    <a:pt x="21070" y="7650"/>
                    <a:pt x="21070" y="7650"/>
                  </a:cubicBezTo>
                  <a:cubicBezTo>
                    <a:pt x="21136" y="7200"/>
                    <a:pt x="21136" y="7200"/>
                    <a:pt x="21136" y="7200"/>
                  </a:cubicBezTo>
                  <a:cubicBezTo>
                    <a:pt x="21136" y="6900"/>
                    <a:pt x="21136" y="6900"/>
                    <a:pt x="21136" y="6900"/>
                  </a:cubicBezTo>
                  <a:cubicBezTo>
                    <a:pt x="21202" y="6300"/>
                    <a:pt x="21202" y="6300"/>
                    <a:pt x="21202" y="6300"/>
                  </a:cubicBezTo>
                  <a:cubicBezTo>
                    <a:pt x="21335" y="6300"/>
                    <a:pt x="21335" y="6300"/>
                    <a:pt x="21335" y="6300"/>
                  </a:cubicBezTo>
                  <a:cubicBezTo>
                    <a:pt x="21401" y="6600"/>
                    <a:pt x="21401" y="6600"/>
                    <a:pt x="21401" y="6600"/>
                  </a:cubicBezTo>
                  <a:cubicBezTo>
                    <a:pt x="21534" y="6300"/>
                    <a:pt x="21534" y="6300"/>
                    <a:pt x="21534" y="6300"/>
                  </a:cubicBezTo>
                  <a:cubicBezTo>
                    <a:pt x="21534" y="5850"/>
                    <a:pt x="21534" y="5850"/>
                    <a:pt x="21534" y="5850"/>
                  </a:cubicBezTo>
                  <a:cubicBezTo>
                    <a:pt x="21600" y="5550"/>
                    <a:pt x="21600" y="5550"/>
                    <a:pt x="21600" y="5550"/>
                  </a:cubicBezTo>
                  <a:lnTo>
                    <a:pt x="21467" y="510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2" name="Freeform 38"/>
            <p:cNvSpPr/>
            <p:nvPr/>
          </p:nvSpPr>
          <p:spPr>
            <a:xfrm>
              <a:off x="7556898" y="3962620"/>
              <a:ext cx="1023516" cy="1102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78" y="12800"/>
                  </a:moveTo>
                  <a:cubicBezTo>
                    <a:pt x="21063" y="12700"/>
                    <a:pt x="21063" y="12700"/>
                    <a:pt x="21063" y="12700"/>
                  </a:cubicBezTo>
                  <a:cubicBezTo>
                    <a:pt x="20955" y="12400"/>
                    <a:pt x="20955" y="12400"/>
                    <a:pt x="20955" y="12400"/>
                  </a:cubicBezTo>
                  <a:cubicBezTo>
                    <a:pt x="20955" y="12000"/>
                    <a:pt x="20955" y="12000"/>
                    <a:pt x="20955" y="12000"/>
                  </a:cubicBezTo>
                  <a:cubicBezTo>
                    <a:pt x="20955" y="11900"/>
                    <a:pt x="20955" y="11900"/>
                    <a:pt x="20955" y="11900"/>
                  </a:cubicBezTo>
                  <a:cubicBezTo>
                    <a:pt x="20525" y="11500"/>
                    <a:pt x="20525" y="11500"/>
                    <a:pt x="20525" y="11500"/>
                  </a:cubicBezTo>
                  <a:cubicBezTo>
                    <a:pt x="20418" y="11200"/>
                    <a:pt x="20418" y="11200"/>
                    <a:pt x="20418" y="11200"/>
                  </a:cubicBezTo>
                  <a:cubicBezTo>
                    <a:pt x="20418" y="11000"/>
                    <a:pt x="20418" y="11000"/>
                    <a:pt x="20418" y="11000"/>
                  </a:cubicBezTo>
                  <a:cubicBezTo>
                    <a:pt x="20418" y="10900"/>
                    <a:pt x="20418" y="10900"/>
                    <a:pt x="20418" y="10900"/>
                  </a:cubicBezTo>
                  <a:cubicBezTo>
                    <a:pt x="20096" y="10700"/>
                    <a:pt x="20096" y="10700"/>
                    <a:pt x="20096" y="10700"/>
                  </a:cubicBezTo>
                  <a:cubicBezTo>
                    <a:pt x="19773" y="10600"/>
                    <a:pt x="19773" y="10600"/>
                    <a:pt x="19773" y="10600"/>
                  </a:cubicBezTo>
                  <a:cubicBezTo>
                    <a:pt x="19666" y="10600"/>
                    <a:pt x="19666" y="10600"/>
                    <a:pt x="19666" y="10600"/>
                  </a:cubicBezTo>
                  <a:cubicBezTo>
                    <a:pt x="19558" y="10400"/>
                    <a:pt x="19558" y="10400"/>
                    <a:pt x="19558" y="10400"/>
                  </a:cubicBezTo>
                  <a:cubicBezTo>
                    <a:pt x="19451" y="10100"/>
                    <a:pt x="19451" y="10100"/>
                    <a:pt x="19451" y="10100"/>
                  </a:cubicBezTo>
                  <a:cubicBezTo>
                    <a:pt x="19451" y="9900"/>
                    <a:pt x="19451" y="9900"/>
                    <a:pt x="19451" y="9900"/>
                  </a:cubicBezTo>
                  <a:cubicBezTo>
                    <a:pt x="19236" y="9600"/>
                    <a:pt x="19236" y="9600"/>
                    <a:pt x="19236" y="9600"/>
                  </a:cubicBezTo>
                  <a:cubicBezTo>
                    <a:pt x="18913" y="9100"/>
                    <a:pt x="18913" y="9100"/>
                    <a:pt x="18913" y="9100"/>
                  </a:cubicBezTo>
                  <a:cubicBezTo>
                    <a:pt x="18699" y="8900"/>
                    <a:pt x="18699" y="8900"/>
                    <a:pt x="18699" y="8900"/>
                  </a:cubicBezTo>
                  <a:cubicBezTo>
                    <a:pt x="18376" y="8700"/>
                    <a:pt x="18376" y="8700"/>
                    <a:pt x="18376" y="8700"/>
                  </a:cubicBezTo>
                  <a:cubicBezTo>
                    <a:pt x="18054" y="8400"/>
                    <a:pt x="18054" y="8400"/>
                    <a:pt x="18054" y="8400"/>
                  </a:cubicBezTo>
                  <a:cubicBezTo>
                    <a:pt x="17731" y="8100"/>
                    <a:pt x="17731" y="8100"/>
                    <a:pt x="17731" y="8100"/>
                  </a:cubicBezTo>
                  <a:cubicBezTo>
                    <a:pt x="16979" y="7800"/>
                    <a:pt x="16979" y="7800"/>
                    <a:pt x="16979" y="7800"/>
                  </a:cubicBezTo>
                  <a:cubicBezTo>
                    <a:pt x="16442" y="7100"/>
                    <a:pt x="16442" y="7100"/>
                    <a:pt x="16442" y="7100"/>
                  </a:cubicBezTo>
                  <a:cubicBezTo>
                    <a:pt x="15797" y="6300"/>
                    <a:pt x="15797" y="6300"/>
                    <a:pt x="15797" y="6300"/>
                  </a:cubicBezTo>
                  <a:cubicBezTo>
                    <a:pt x="15260" y="5900"/>
                    <a:pt x="15260" y="5900"/>
                    <a:pt x="15260" y="5900"/>
                  </a:cubicBezTo>
                  <a:cubicBezTo>
                    <a:pt x="13540" y="4600"/>
                    <a:pt x="13540" y="4600"/>
                    <a:pt x="13540" y="4600"/>
                  </a:cubicBezTo>
                  <a:cubicBezTo>
                    <a:pt x="13003" y="4000"/>
                    <a:pt x="13003" y="4000"/>
                    <a:pt x="13003" y="4000"/>
                  </a:cubicBezTo>
                  <a:cubicBezTo>
                    <a:pt x="12466" y="3500"/>
                    <a:pt x="12466" y="3500"/>
                    <a:pt x="12466" y="3500"/>
                  </a:cubicBezTo>
                  <a:cubicBezTo>
                    <a:pt x="12251" y="3100"/>
                    <a:pt x="12251" y="3100"/>
                    <a:pt x="12251" y="3100"/>
                  </a:cubicBezTo>
                  <a:cubicBezTo>
                    <a:pt x="11928" y="2700"/>
                    <a:pt x="11928" y="2700"/>
                    <a:pt x="11928" y="2700"/>
                  </a:cubicBezTo>
                  <a:cubicBezTo>
                    <a:pt x="11606" y="2400"/>
                    <a:pt x="11606" y="2400"/>
                    <a:pt x="11606" y="2400"/>
                  </a:cubicBezTo>
                  <a:cubicBezTo>
                    <a:pt x="10316" y="1900"/>
                    <a:pt x="10316" y="1900"/>
                    <a:pt x="10316" y="1900"/>
                  </a:cubicBezTo>
                  <a:cubicBezTo>
                    <a:pt x="10101" y="1600"/>
                    <a:pt x="10101" y="1600"/>
                    <a:pt x="10101" y="1600"/>
                  </a:cubicBezTo>
                  <a:cubicBezTo>
                    <a:pt x="9887" y="1400"/>
                    <a:pt x="9887" y="1400"/>
                    <a:pt x="9887" y="1400"/>
                  </a:cubicBezTo>
                  <a:cubicBezTo>
                    <a:pt x="9887" y="1100"/>
                    <a:pt x="9887" y="1100"/>
                    <a:pt x="9887" y="1100"/>
                  </a:cubicBezTo>
                  <a:cubicBezTo>
                    <a:pt x="10424" y="800"/>
                    <a:pt x="10424" y="800"/>
                    <a:pt x="10424" y="800"/>
                  </a:cubicBezTo>
                  <a:cubicBezTo>
                    <a:pt x="10854" y="500"/>
                    <a:pt x="10854" y="500"/>
                    <a:pt x="10854" y="500"/>
                  </a:cubicBezTo>
                  <a:cubicBezTo>
                    <a:pt x="11069" y="400"/>
                    <a:pt x="11069" y="400"/>
                    <a:pt x="11069" y="400"/>
                  </a:cubicBezTo>
                  <a:cubicBezTo>
                    <a:pt x="11069" y="200"/>
                    <a:pt x="11069" y="200"/>
                    <a:pt x="11069" y="200"/>
                  </a:cubicBezTo>
                  <a:cubicBezTo>
                    <a:pt x="11176" y="0"/>
                    <a:pt x="11176" y="0"/>
                    <a:pt x="11176" y="0"/>
                  </a:cubicBezTo>
                  <a:cubicBezTo>
                    <a:pt x="11176" y="0"/>
                    <a:pt x="11176" y="0"/>
                    <a:pt x="11176" y="0"/>
                  </a:cubicBezTo>
                  <a:cubicBezTo>
                    <a:pt x="5158" y="600"/>
                    <a:pt x="5158" y="600"/>
                    <a:pt x="5158" y="600"/>
                  </a:cubicBezTo>
                  <a:cubicBezTo>
                    <a:pt x="5158" y="600"/>
                    <a:pt x="5158" y="600"/>
                    <a:pt x="5158" y="600"/>
                  </a:cubicBezTo>
                  <a:cubicBezTo>
                    <a:pt x="0" y="1000"/>
                    <a:pt x="0" y="1000"/>
                    <a:pt x="0" y="1000"/>
                  </a:cubicBezTo>
                  <a:cubicBezTo>
                    <a:pt x="322" y="2400"/>
                    <a:pt x="322" y="2400"/>
                    <a:pt x="322" y="2400"/>
                  </a:cubicBezTo>
                  <a:cubicBezTo>
                    <a:pt x="1182" y="5800"/>
                    <a:pt x="1182" y="5800"/>
                    <a:pt x="1182" y="5800"/>
                  </a:cubicBezTo>
                  <a:cubicBezTo>
                    <a:pt x="2472" y="9800"/>
                    <a:pt x="2472" y="9800"/>
                    <a:pt x="2472" y="9800"/>
                  </a:cubicBezTo>
                  <a:cubicBezTo>
                    <a:pt x="2687" y="10700"/>
                    <a:pt x="2687" y="10700"/>
                    <a:pt x="2687" y="10700"/>
                  </a:cubicBezTo>
                  <a:cubicBezTo>
                    <a:pt x="3546" y="12200"/>
                    <a:pt x="3546" y="12200"/>
                    <a:pt x="3546" y="12200"/>
                  </a:cubicBezTo>
                  <a:cubicBezTo>
                    <a:pt x="4084" y="12800"/>
                    <a:pt x="4084" y="12800"/>
                    <a:pt x="4084" y="12800"/>
                  </a:cubicBezTo>
                  <a:cubicBezTo>
                    <a:pt x="4084" y="13200"/>
                    <a:pt x="4084" y="13200"/>
                    <a:pt x="4084" y="13200"/>
                  </a:cubicBezTo>
                  <a:cubicBezTo>
                    <a:pt x="4191" y="13700"/>
                    <a:pt x="4191" y="13700"/>
                    <a:pt x="4191" y="13700"/>
                  </a:cubicBezTo>
                  <a:cubicBezTo>
                    <a:pt x="4513" y="13900"/>
                    <a:pt x="4513" y="13900"/>
                    <a:pt x="4513" y="13900"/>
                  </a:cubicBezTo>
                  <a:cubicBezTo>
                    <a:pt x="4299" y="14400"/>
                    <a:pt x="4299" y="14400"/>
                    <a:pt x="4299" y="14400"/>
                  </a:cubicBezTo>
                  <a:cubicBezTo>
                    <a:pt x="3761" y="14700"/>
                    <a:pt x="3761" y="14700"/>
                    <a:pt x="3761" y="14700"/>
                  </a:cubicBezTo>
                  <a:cubicBezTo>
                    <a:pt x="4191" y="15000"/>
                    <a:pt x="4191" y="15000"/>
                    <a:pt x="4191" y="15000"/>
                  </a:cubicBezTo>
                  <a:cubicBezTo>
                    <a:pt x="4084" y="15500"/>
                    <a:pt x="4084" y="15500"/>
                    <a:pt x="4084" y="15500"/>
                  </a:cubicBezTo>
                  <a:cubicBezTo>
                    <a:pt x="3761" y="15700"/>
                    <a:pt x="3761" y="15700"/>
                    <a:pt x="3761" y="15700"/>
                  </a:cubicBezTo>
                  <a:cubicBezTo>
                    <a:pt x="3761" y="16300"/>
                    <a:pt x="3761" y="16300"/>
                    <a:pt x="3761" y="16300"/>
                  </a:cubicBezTo>
                  <a:cubicBezTo>
                    <a:pt x="3976" y="17200"/>
                    <a:pt x="3976" y="17200"/>
                    <a:pt x="3976" y="17200"/>
                  </a:cubicBezTo>
                  <a:cubicBezTo>
                    <a:pt x="4191" y="17600"/>
                    <a:pt x="4191" y="17600"/>
                    <a:pt x="4191" y="17600"/>
                  </a:cubicBezTo>
                  <a:cubicBezTo>
                    <a:pt x="4299" y="18200"/>
                    <a:pt x="4299" y="18200"/>
                    <a:pt x="4299" y="18200"/>
                  </a:cubicBezTo>
                  <a:cubicBezTo>
                    <a:pt x="4084" y="18400"/>
                    <a:pt x="4084" y="18400"/>
                    <a:pt x="4084" y="18400"/>
                  </a:cubicBezTo>
                  <a:cubicBezTo>
                    <a:pt x="3976" y="18600"/>
                    <a:pt x="3976" y="18600"/>
                    <a:pt x="3976" y="18600"/>
                  </a:cubicBezTo>
                  <a:cubicBezTo>
                    <a:pt x="4191" y="19000"/>
                    <a:pt x="4191" y="19000"/>
                    <a:pt x="4191" y="19000"/>
                  </a:cubicBezTo>
                  <a:cubicBezTo>
                    <a:pt x="4406" y="19300"/>
                    <a:pt x="4406" y="19300"/>
                    <a:pt x="4406" y="19300"/>
                  </a:cubicBezTo>
                  <a:cubicBezTo>
                    <a:pt x="4836" y="19900"/>
                    <a:pt x="4836" y="19900"/>
                    <a:pt x="4836" y="19900"/>
                  </a:cubicBezTo>
                  <a:cubicBezTo>
                    <a:pt x="4943" y="20100"/>
                    <a:pt x="4943" y="20100"/>
                    <a:pt x="4943" y="20100"/>
                  </a:cubicBezTo>
                  <a:cubicBezTo>
                    <a:pt x="5588" y="21300"/>
                    <a:pt x="5588" y="21300"/>
                    <a:pt x="5588" y="21300"/>
                  </a:cubicBezTo>
                  <a:cubicBezTo>
                    <a:pt x="17194" y="20700"/>
                    <a:pt x="17194" y="20700"/>
                    <a:pt x="17194" y="20700"/>
                  </a:cubicBezTo>
                  <a:cubicBezTo>
                    <a:pt x="17301" y="21600"/>
                    <a:pt x="17301" y="21600"/>
                    <a:pt x="17301" y="21600"/>
                  </a:cubicBezTo>
                  <a:cubicBezTo>
                    <a:pt x="18161" y="21600"/>
                    <a:pt x="18161" y="21600"/>
                    <a:pt x="18161" y="21600"/>
                  </a:cubicBezTo>
                  <a:cubicBezTo>
                    <a:pt x="17839" y="19300"/>
                    <a:pt x="17839" y="19300"/>
                    <a:pt x="17839" y="19300"/>
                  </a:cubicBezTo>
                  <a:cubicBezTo>
                    <a:pt x="17839" y="19300"/>
                    <a:pt x="17839" y="19300"/>
                    <a:pt x="17839" y="19300"/>
                  </a:cubicBezTo>
                  <a:cubicBezTo>
                    <a:pt x="18591" y="19400"/>
                    <a:pt x="18591" y="19400"/>
                    <a:pt x="18591" y="19400"/>
                  </a:cubicBezTo>
                  <a:cubicBezTo>
                    <a:pt x="19666" y="19600"/>
                    <a:pt x="19666" y="19600"/>
                    <a:pt x="19666" y="19600"/>
                  </a:cubicBezTo>
                  <a:cubicBezTo>
                    <a:pt x="19773" y="19300"/>
                    <a:pt x="19773" y="19300"/>
                    <a:pt x="19773" y="19300"/>
                  </a:cubicBezTo>
                  <a:cubicBezTo>
                    <a:pt x="19773" y="19300"/>
                    <a:pt x="19881" y="18900"/>
                    <a:pt x="19881" y="18900"/>
                  </a:cubicBezTo>
                  <a:cubicBezTo>
                    <a:pt x="19881" y="18800"/>
                    <a:pt x="19773" y="18800"/>
                    <a:pt x="19773" y="18800"/>
                  </a:cubicBezTo>
                  <a:cubicBezTo>
                    <a:pt x="19773" y="18800"/>
                    <a:pt x="19666" y="18700"/>
                    <a:pt x="19558" y="18700"/>
                  </a:cubicBezTo>
                  <a:cubicBezTo>
                    <a:pt x="19451" y="18600"/>
                    <a:pt x="19451" y="18500"/>
                    <a:pt x="19343" y="18400"/>
                  </a:cubicBezTo>
                  <a:cubicBezTo>
                    <a:pt x="19236" y="18300"/>
                    <a:pt x="19343" y="18300"/>
                    <a:pt x="19343" y="18300"/>
                  </a:cubicBezTo>
                  <a:cubicBezTo>
                    <a:pt x="19558" y="18300"/>
                    <a:pt x="19558" y="18300"/>
                    <a:pt x="19558" y="18300"/>
                  </a:cubicBezTo>
                  <a:cubicBezTo>
                    <a:pt x="19881" y="18300"/>
                    <a:pt x="19881" y="18300"/>
                    <a:pt x="19881" y="18300"/>
                  </a:cubicBezTo>
                  <a:cubicBezTo>
                    <a:pt x="19881" y="18300"/>
                    <a:pt x="19773" y="18100"/>
                    <a:pt x="19773" y="17900"/>
                  </a:cubicBezTo>
                  <a:cubicBezTo>
                    <a:pt x="19666" y="17700"/>
                    <a:pt x="19666" y="17700"/>
                    <a:pt x="19666" y="17700"/>
                  </a:cubicBezTo>
                  <a:cubicBezTo>
                    <a:pt x="19988" y="17600"/>
                    <a:pt x="19988" y="17600"/>
                    <a:pt x="19988" y="17600"/>
                  </a:cubicBezTo>
                  <a:cubicBezTo>
                    <a:pt x="20203" y="17400"/>
                    <a:pt x="20203" y="17400"/>
                    <a:pt x="20203" y="17400"/>
                  </a:cubicBezTo>
                  <a:cubicBezTo>
                    <a:pt x="20418" y="16900"/>
                    <a:pt x="20418" y="16900"/>
                    <a:pt x="20418" y="16900"/>
                  </a:cubicBezTo>
                  <a:cubicBezTo>
                    <a:pt x="20096" y="16800"/>
                    <a:pt x="20096" y="16800"/>
                    <a:pt x="20096" y="16800"/>
                  </a:cubicBezTo>
                  <a:cubicBezTo>
                    <a:pt x="20096" y="16800"/>
                    <a:pt x="20096" y="16700"/>
                    <a:pt x="20096" y="16700"/>
                  </a:cubicBezTo>
                  <a:cubicBezTo>
                    <a:pt x="20096" y="16600"/>
                    <a:pt x="20203" y="16600"/>
                    <a:pt x="20203" y="16500"/>
                  </a:cubicBezTo>
                  <a:cubicBezTo>
                    <a:pt x="20203" y="16500"/>
                    <a:pt x="20310" y="16400"/>
                    <a:pt x="20310" y="16400"/>
                  </a:cubicBezTo>
                  <a:cubicBezTo>
                    <a:pt x="20310" y="16100"/>
                    <a:pt x="20310" y="16100"/>
                    <a:pt x="20310" y="16100"/>
                  </a:cubicBezTo>
                  <a:cubicBezTo>
                    <a:pt x="20310" y="15400"/>
                    <a:pt x="20310" y="15400"/>
                    <a:pt x="20310" y="15400"/>
                  </a:cubicBezTo>
                  <a:cubicBezTo>
                    <a:pt x="20310" y="15100"/>
                    <a:pt x="20310" y="15100"/>
                    <a:pt x="20310" y="15100"/>
                  </a:cubicBezTo>
                  <a:cubicBezTo>
                    <a:pt x="20310" y="15100"/>
                    <a:pt x="20525" y="15100"/>
                    <a:pt x="20633" y="15100"/>
                  </a:cubicBezTo>
                  <a:cubicBezTo>
                    <a:pt x="20633" y="15100"/>
                    <a:pt x="20848" y="15200"/>
                    <a:pt x="20848" y="15200"/>
                  </a:cubicBezTo>
                  <a:cubicBezTo>
                    <a:pt x="20848" y="15200"/>
                    <a:pt x="20955" y="15100"/>
                    <a:pt x="20955" y="15000"/>
                  </a:cubicBezTo>
                  <a:cubicBezTo>
                    <a:pt x="20955" y="15000"/>
                    <a:pt x="20955" y="15000"/>
                    <a:pt x="20740" y="14900"/>
                  </a:cubicBezTo>
                  <a:cubicBezTo>
                    <a:pt x="20633" y="14800"/>
                    <a:pt x="20418" y="14700"/>
                    <a:pt x="20418" y="14700"/>
                  </a:cubicBezTo>
                  <a:cubicBezTo>
                    <a:pt x="20418" y="14600"/>
                    <a:pt x="20310" y="14400"/>
                    <a:pt x="20310" y="14400"/>
                  </a:cubicBezTo>
                  <a:cubicBezTo>
                    <a:pt x="20525" y="14400"/>
                    <a:pt x="20525" y="14400"/>
                    <a:pt x="20525" y="14400"/>
                  </a:cubicBezTo>
                  <a:cubicBezTo>
                    <a:pt x="21063" y="14400"/>
                    <a:pt x="21063" y="14400"/>
                    <a:pt x="21063" y="14400"/>
                  </a:cubicBezTo>
                  <a:cubicBezTo>
                    <a:pt x="21170" y="14100"/>
                    <a:pt x="21170" y="14100"/>
                    <a:pt x="21170" y="14100"/>
                  </a:cubicBezTo>
                  <a:cubicBezTo>
                    <a:pt x="21170" y="14100"/>
                    <a:pt x="20740" y="14100"/>
                    <a:pt x="20740" y="14100"/>
                  </a:cubicBezTo>
                  <a:cubicBezTo>
                    <a:pt x="20740" y="14100"/>
                    <a:pt x="20525" y="13900"/>
                    <a:pt x="20525" y="13900"/>
                  </a:cubicBezTo>
                  <a:cubicBezTo>
                    <a:pt x="20633" y="13700"/>
                    <a:pt x="20633" y="13700"/>
                    <a:pt x="20633" y="13700"/>
                  </a:cubicBezTo>
                  <a:cubicBezTo>
                    <a:pt x="20740" y="13800"/>
                    <a:pt x="20740" y="13800"/>
                    <a:pt x="20740" y="13800"/>
                  </a:cubicBezTo>
                  <a:cubicBezTo>
                    <a:pt x="21170" y="13800"/>
                    <a:pt x="21170" y="13800"/>
                    <a:pt x="21170" y="13800"/>
                  </a:cubicBezTo>
                  <a:cubicBezTo>
                    <a:pt x="21385" y="13700"/>
                    <a:pt x="21385" y="13700"/>
                    <a:pt x="21385" y="13700"/>
                  </a:cubicBezTo>
                  <a:cubicBezTo>
                    <a:pt x="21385" y="13400"/>
                    <a:pt x="21385" y="13400"/>
                    <a:pt x="21385" y="13400"/>
                  </a:cubicBezTo>
                  <a:cubicBezTo>
                    <a:pt x="21385" y="13200"/>
                    <a:pt x="21385" y="13200"/>
                    <a:pt x="21385" y="13200"/>
                  </a:cubicBezTo>
                  <a:cubicBezTo>
                    <a:pt x="21600" y="13000"/>
                    <a:pt x="21600" y="13000"/>
                    <a:pt x="21600" y="13000"/>
                  </a:cubicBezTo>
                  <a:cubicBezTo>
                    <a:pt x="21493" y="12900"/>
                    <a:pt x="21493" y="12900"/>
                    <a:pt x="21493" y="12900"/>
                  </a:cubicBezTo>
                  <a:lnTo>
                    <a:pt x="21278" y="1280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solidFill>
                    <a:srgbClr val="6F8183"/>
                  </a:solidFill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3" name="Freeform 39"/>
            <p:cNvSpPr/>
            <p:nvPr/>
          </p:nvSpPr>
          <p:spPr>
            <a:xfrm>
              <a:off x="7894056" y="2740108"/>
              <a:ext cx="1493128" cy="837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03" y="19735"/>
                  </a:moveTo>
                  <a:lnTo>
                    <a:pt x="14719" y="18337"/>
                  </a:lnTo>
                  <a:lnTo>
                    <a:pt x="21165" y="16006"/>
                  </a:lnTo>
                  <a:lnTo>
                    <a:pt x="21600" y="15695"/>
                  </a:lnTo>
                  <a:lnTo>
                    <a:pt x="21600" y="15229"/>
                  </a:lnTo>
                  <a:lnTo>
                    <a:pt x="21426" y="14452"/>
                  </a:lnTo>
                  <a:lnTo>
                    <a:pt x="21165" y="13830"/>
                  </a:lnTo>
                  <a:lnTo>
                    <a:pt x="20816" y="13364"/>
                  </a:lnTo>
                  <a:lnTo>
                    <a:pt x="20642" y="13364"/>
                  </a:lnTo>
                  <a:lnTo>
                    <a:pt x="20206" y="12898"/>
                  </a:lnTo>
                  <a:lnTo>
                    <a:pt x="20119" y="12432"/>
                  </a:lnTo>
                  <a:lnTo>
                    <a:pt x="19858" y="12121"/>
                  </a:lnTo>
                  <a:lnTo>
                    <a:pt x="19684" y="11499"/>
                  </a:lnTo>
                  <a:lnTo>
                    <a:pt x="19510" y="11188"/>
                  </a:lnTo>
                  <a:lnTo>
                    <a:pt x="19510" y="10878"/>
                  </a:lnTo>
                  <a:lnTo>
                    <a:pt x="19684" y="10567"/>
                  </a:lnTo>
                  <a:lnTo>
                    <a:pt x="20032" y="10878"/>
                  </a:lnTo>
                  <a:lnTo>
                    <a:pt x="19684" y="9945"/>
                  </a:lnTo>
                  <a:lnTo>
                    <a:pt x="19510" y="9790"/>
                  </a:lnTo>
                  <a:lnTo>
                    <a:pt x="18726" y="9324"/>
                  </a:lnTo>
                  <a:lnTo>
                    <a:pt x="18377" y="8391"/>
                  </a:lnTo>
                  <a:lnTo>
                    <a:pt x="18377" y="8236"/>
                  </a:lnTo>
                  <a:lnTo>
                    <a:pt x="18726" y="8547"/>
                  </a:lnTo>
                  <a:lnTo>
                    <a:pt x="19161" y="8702"/>
                  </a:lnTo>
                  <a:lnTo>
                    <a:pt x="19248" y="9168"/>
                  </a:lnTo>
                  <a:lnTo>
                    <a:pt x="19771" y="9324"/>
                  </a:lnTo>
                  <a:lnTo>
                    <a:pt x="19597" y="8702"/>
                  </a:lnTo>
                  <a:lnTo>
                    <a:pt x="19597" y="7459"/>
                  </a:lnTo>
                  <a:lnTo>
                    <a:pt x="19248" y="7614"/>
                  </a:lnTo>
                  <a:lnTo>
                    <a:pt x="18726" y="6993"/>
                  </a:lnTo>
                  <a:lnTo>
                    <a:pt x="18465" y="6371"/>
                  </a:lnTo>
                  <a:lnTo>
                    <a:pt x="18377" y="6371"/>
                  </a:lnTo>
                  <a:lnTo>
                    <a:pt x="18290" y="6682"/>
                  </a:lnTo>
                  <a:lnTo>
                    <a:pt x="18029" y="6682"/>
                  </a:lnTo>
                  <a:lnTo>
                    <a:pt x="17681" y="6060"/>
                  </a:lnTo>
                  <a:lnTo>
                    <a:pt x="17332" y="5750"/>
                  </a:lnTo>
                  <a:lnTo>
                    <a:pt x="16984" y="5594"/>
                  </a:lnTo>
                  <a:lnTo>
                    <a:pt x="16810" y="5750"/>
                  </a:lnTo>
                  <a:lnTo>
                    <a:pt x="16548" y="5905"/>
                  </a:lnTo>
                  <a:lnTo>
                    <a:pt x="16374" y="5594"/>
                  </a:lnTo>
                  <a:lnTo>
                    <a:pt x="16374" y="3885"/>
                  </a:lnTo>
                  <a:lnTo>
                    <a:pt x="16635" y="3729"/>
                  </a:lnTo>
                  <a:lnTo>
                    <a:pt x="16810" y="3263"/>
                  </a:lnTo>
                  <a:lnTo>
                    <a:pt x="16723" y="2642"/>
                  </a:lnTo>
                  <a:lnTo>
                    <a:pt x="16374" y="2176"/>
                  </a:lnTo>
                  <a:lnTo>
                    <a:pt x="15939" y="1554"/>
                  </a:lnTo>
                  <a:lnTo>
                    <a:pt x="15068" y="622"/>
                  </a:lnTo>
                  <a:lnTo>
                    <a:pt x="14894" y="777"/>
                  </a:lnTo>
                  <a:lnTo>
                    <a:pt x="14632" y="1243"/>
                  </a:lnTo>
                  <a:lnTo>
                    <a:pt x="14458" y="1243"/>
                  </a:lnTo>
                  <a:lnTo>
                    <a:pt x="13935" y="777"/>
                  </a:lnTo>
                  <a:lnTo>
                    <a:pt x="13152" y="0"/>
                  </a:lnTo>
                  <a:lnTo>
                    <a:pt x="13152" y="1243"/>
                  </a:lnTo>
                  <a:lnTo>
                    <a:pt x="12977" y="2331"/>
                  </a:lnTo>
                  <a:lnTo>
                    <a:pt x="12803" y="2797"/>
                  </a:lnTo>
                  <a:lnTo>
                    <a:pt x="12542" y="3263"/>
                  </a:lnTo>
                  <a:lnTo>
                    <a:pt x="12106" y="4662"/>
                  </a:lnTo>
                  <a:lnTo>
                    <a:pt x="12019" y="4351"/>
                  </a:lnTo>
                  <a:lnTo>
                    <a:pt x="11671" y="4351"/>
                  </a:lnTo>
                  <a:lnTo>
                    <a:pt x="11584" y="4973"/>
                  </a:lnTo>
                  <a:lnTo>
                    <a:pt x="11410" y="5594"/>
                  </a:lnTo>
                  <a:lnTo>
                    <a:pt x="11148" y="6837"/>
                  </a:lnTo>
                  <a:lnTo>
                    <a:pt x="11061" y="7148"/>
                  </a:lnTo>
                  <a:lnTo>
                    <a:pt x="10887" y="6993"/>
                  </a:lnTo>
                  <a:lnTo>
                    <a:pt x="10452" y="6682"/>
                  </a:lnTo>
                  <a:lnTo>
                    <a:pt x="10103" y="6371"/>
                  </a:lnTo>
                  <a:lnTo>
                    <a:pt x="10016" y="7459"/>
                  </a:lnTo>
                  <a:lnTo>
                    <a:pt x="9755" y="9324"/>
                  </a:lnTo>
                  <a:lnTo>
                    <a:pt x="9494" y="10567"/>
                  </a:lnTo>
                  <a:lnTo>
                    <a:pt x="9058" y="11344"/>
                  </a:lnTo>
                  <a:lnTo>
                    <a:pt x="8971" y="12121"/>
                  </a:lnTo>
                  <a:lnTo>
                    <a:pt x="9058" y="13364"/>
                  </a:lnTo>
                  <a:lnTo>
                    <a:pt x="8710" y="13830"/>
                  </a:lnTo>
                  <a:lnTo>
                    <a:pt x="7752" y="14763"/>
                  </a:lnTo>
                  <a:lnTo>
                    <a:pt x="7142" y="15695"/>
                  </a:lnTo>
                  <a:lnTo>
                    <a:pt x="6358" y="16006"/>
                  </a:lnTo>
                  <a:lnTo>
                    <a:pt x="6010" y="15540"/>
                  </a:lnTo>
                  <a:lnTo>
                    <a:pt x="5487" y="16627"/>
                  </a:lnTo>
                  <a:lnTo>
                    <a:pt x="5313" y="16627"/>
                  </a:lnTo>
                  <a:lnTo>
                    <a:pt x="4877" y="16317"/>
                  </a:lnTo>
                  <a:lnTo>
                    <a:pt x="4355" y="15540"/>
                  </a:lnTo>
                  <a:lnTo>
                    <a:pt x="4268" y="15073"/>
                  </a:lnTo>
                  <a:lnTo>
                    <a:pt x="4006" y="15073"/>
                  </a:lnTo>
                  <a:lnTo>
                    <a:pt x="3745" y="16006"/>
                  </a:lnTo>
                  <a:lnTo>
                    <a:pt x="3397" y="16938"/>
                  </a:lnTo>
                  <a:lnTo>
                    <a:pt x="2439" y="17560"/>
                  </a:lnTo>
                  <a:lnTo>
                    <a:pt x="2177" y="18337"/>
                  </a:lnTo>
                  <a:lnTo>
                    <a:pt x="1916" y="19735"/>
                  </a:lnTo>
                  <a:lnTo>
                    <a:pt x="1568" y="19891"/>
                  </a:lnTo>
                  <a:lnTo>
                    <a:pt x="1306" y="20201"/>
                  </a:lnTo>
                  <a:lnTo>
                    <a:pt x="871" y="20668"/>
                  </a:lnTo>
                  <a:lnTo>
                    <a:pt x="523" y="21134"/>
                  </a:lnTo>
                  <a:lnTo>
                    <a:pt x="0" y="21600"/>
                  </a:lnTo>
                  <a:lnTo>
                    <a:pt x="5574" y="20668"/>
                  </a:lnTo>
                  <a:lnTo>
                    <a:pt x="10103" y="19735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4" name="Freeform 40"/>
            <p:cNvSpPr/>
            <p:nvPr/>
          </p:nvSpPr>
          <p:spPr>
            <a:xfrm>
              <a:off x="8026508" y="3872286"/>
              <a:ext cx="963311" cy="746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00" y="2057"/>
                  </a:moveTo>
                  <a:cubicBezTo>
                    <a:pt x="10743" y="588"/>
                    <a:pt x="10743" y="588"/>
                    <a:pt x="10743" y="588"/>
                  </a:cubicBezTo>
                  <a:cubicBezTo>
                    <a:pt x="10057" y="147"/>
                    <a:pt x="10057" y="147"/>
                    <a:pt x="10057" y="147"/>
                  </a:cubicBezTo>
                  <a:cubicBezTo>
                    <a:pt x="9029" y="0"/>
                    <a:pt x="9029" y="0"/>
                    <a:pt x="9029" y="0"/>
                  </a:cubicBezTo>
                  <a:cubicBezTo>
                    <a:pt x="8229" y="147"/>
                    <a:pt x="8229" y="147"/>
                    <a:pt x="8229" y="147"/>
                  </a:cubicBezTo>
                  <a:cubicBezTo>
                    <a:pt x="7657" y="588"/>
                    <a:pt x="7657" y="588"/>
                    <a:pt x="7657" y="588"/>
                  </a:cubicBezTo>
                  <a:cubicBezTo>
                    <a:pt x="7314" y="735"/>
                    <a:pt x="7314" y="735"/>
                    <a:pt x="7314" y="735"/>
                  </a:cubicBezTo>
                  <a:cubicBezTo>
                    <a:pt x="6629" y="882"/>
                    <a:pt x="6629" y="882"/>
                    <a:pt x="6629" y="882"/>
                  </a:cubicBezTo>
                  <a:cubicBezTo>
                    <a:pt x="5257" y="588"/>
                    <a:pt x="5257" y="588"/>
                    <a:pt x="5257" y="588"/>
                  </a:cubicBezTo>
                  <a:cubicBezTo>
                    <a:pt x="4457" y="588"/>
                    <a:pt x="4457" y="588"/>
                    <a:pt x="4457" y="588"/>
                  </a:cubicBezTo>
                  <a:cubicBezTo>
                    <a:pt x="3543" y="735"/>
                    <a:pt x="3543" y="735"/>
                    <a:pt x="3543" y="735"/>
                  </a:cubicBezTo>
                  <a:cubicBezTo>
                    <a:pt x="2971" y="1029"/>
                    <a:pt x="2971" y="1029"/>
                    <a:pt x="2971" y="1029"/>
                  </a:cubicBezTo>
                  <a:cubicBezTo>
                    <a:pt x="1371" y="2645"/>
                    <a:pt x="1371" y="2645"/>
                    <a:pt x="1371" y="2645"/>
                  </a:cubicBezTo>
                  <a:cubicBezTo>
                    <a:pt x="1371" y="2645"/>
                    <a:pt x="1371" y="2645"/>
                    <a:pt x="1371" y="2645"/>
                  </a:cubicBezTo>
                  <a:cubicBezTo>
                    <a:pt x="1257" y="2939"/>
                    <a:pt x="1257" y="2939"/>
                    <a:pt x="1257" y="2939"/>
                  </a:cubicBezTo>
                  <a:cubicBezTo>
                    <a:pt x="1257" y="3233"/>
                    <a:pt x="1257" y="3233"/>
                    <a:pt x="1257" y="3233"/>
                  </a:cubicBezTo>
                  <a:cubicBezTo>
                    <a:pt x="1029" y="3380"/>
                    <a:pt x="1029" y="3380"/>
                    <a:pt x="1029" y="3380"/>
                  </a:cubicBezTo>
                  <a:cubicBezTo>
                    <a:pt x="571" y="3820"/>
                    <a:pt x="571" y="3820"/>
                    <a:pt x="571" y="3820"/>
                  </a:cubicBezTo>
                  <a:cubicBezTo>
                    <a:pt x="0" y="4261"/>
                    <a:pt x="0" y="4261"/>
                    <a:pt x="0" y="4261"/>
                  </a:cubicBezTo>
                  <a:cubicBezTo>
                    <a:pt x="0" y="4702"/>
                    <a:pt x="0" y="4702"/>
                    <a:pt x="0" y="4702"/>
                  </a:cubicBezTo>
                  <a:cubicBezTo>
                    <a:pt x="229" y="4996"/>
                    <a:pt x="229" y="4996"/>
                    <a:pt x="229" y="4996"/>
                  </a:cubicBezTo>
                  <a:cubicBezTo>
                    <a:pt x="457" y="5437"/>
                    <a:pt x="457" y="5437"/>
                    <a:pt x="457" y="5437"/>
                  </a:cubicBezTo>
                  <a:cubicBezTo>
                    <a:pt x="1829" y="6171"/>
                    <a:pt x="1829" y="6171"/>
                    <a:pt x="1829" y="6171"/>
                  </a:cubicBezTo>
                  <a:cubicBezTo>
                    <a:pt x="2171" y="6612"/>
                    <a:pt x="2171" y="6612"/>
                    <a:pt x="2171" y="6612"/>
                  </a:cubicBezTo>
                  <a:cubicBezTo>
                    <a:pt x="2514" y="7200"/>
                    <a:pt x="2514" y="7200"/>
                    <a:pt x="2514" y="7200"/>
                  </a:cubicBezTo>
                  <a:cubicBezTo>
                    <a:pt x="2743" y="7788"/>
                    <a:pt x="2743" y="7788"/>
                    <a:pt x="2743" y="7788"/>
                  </a:cubicBezTo>
                  <a:cubicBezTo>
                    <a:pt x="3314" y="8522"/>
                    <a:pt x="3314" y="8522"/>
                    <a:pt x="3314" y="8522"/>
                  </a:cubicBezTo>
                  <a:cubicBezTo>
                    <a:pt x="3886" y="9404"/>
                    <a:pt x="3886" y="9404"/>
                    <a:pt x="3886" y="9404"/>
                  </a:cubicBezTo>
                  <a:cubicBezTo>
                    <a:pt x="5714" y="11314"/>
                    <a:pt x="5714" y="11314"/>
                    <a:pt x="5714" y="11314"/>
                  </a:cubicBezTo>
                  <a:cubicBezTo>
                    <a:pt x="6286" y="11902"/>
                    <a:pt x="6286" y="11902"/>
                    <a:pt x="6286" y="11902"/>
                  </a:cubicBezTo>
                  <a:cubicBezTo>
                    <a:pt x="6971" y="13078"/>
                    <a:pt x="6971" y="13078"/>
                    <a:pt x="6971" y="13078"/>
                  </a:cubicBezTo>
                  <a:cubicBezTo>
                    <a:pt x="7543" y="14106"/>
                    <a:pt x="7543" y="14106"/>
                    <a:pt x="7543" y="14106"/>
                  </a:cubicBezTo>
                  <a:cubicBezTo>
                    <a:pt x="8343" y="14547"/>
                    <a:pt x="8343" y="14547"/>
                    <a:pt x="8343" y="14547"/>
                  </a:cubicBezTo>
                  <a:cubicBezTo>
                    <a:pt x="8686" y="14988"/>
                    <a:pt x="8686" y="14988"/>
                    <a:pt x="8686" y="14988"/>
                  </a:cubicBezTo>
                  <a:cubicBezTo>
                    <a:pt x="9029" y="15429"/>
                    <a:pt x="9029" y="15429"/>
                    <a:pt x="9029" y="15429"/>
                  </a:cubicBezTo>
                  <a:cubicBezTo>
                    <a:pt x="9371" y="15722"/>
                    <a:pt x="9371" y="15722"/>
                    <a:pt x="9371" y="15722"/>
                  </a:cubicBezTo>
                  <a:cubicBezTo>
                    <a:pt x="9600" y="16016"/>
                    <a:pt x="9600" y="16016"/>
                    <a:pt x="9600" y="16016"/>
                  </a:cubicBezTo>
                  <a:cubicBezTo>
                    <a:pt x="9943" y="16751"/>
                    <a:pt x="9943" y="16751"/>
                    <a:pt x="9943" y="16751"/>
                  </a:cubicBezTo>
                  <a:cubicBezTo>
                    <a:pt x="10171" y="17192"/>
                    <a:pt x="10171" y="17192"/>
                    <a:pt x="10171" y="17192"/>
                  </a:cubicBezTo>
                  <a:cubicBezTo>
                    <a:pt x="10171" y="17486"/>
                    <a:pt x="10171" y="17486"/>
                    <a:pt x="10171" y="17486"/>
                  </a:cubicBezTo>
                  <a:cubicBezTo>
                    <a:pt x="10286" y="17927"/>
                    <a:pt x="10286" y="17927"/>
                    <a:pt x="10286" y="17927"/>
                  </a:cubicBezTo>
                  <a:cubicBezTo>
                    <a:pt x="10400" y="18220"/>
                    <a:pt x="10400" y="18220"/>
                    <a:pt x="10400" y="18220"/>
                  </a:cubicBezTo>
                  <a:cubicBezTo>
                    <a:pt x="10514" y="18220"/>
                    <a:pt x="10514" y="18220"/>
                    <a:pt x="10514" y="18220"/>
                  </a:cubicBezTo>
                  <a:cubicBezTo>
                    <a:pt x="10857" y="18367"/>
                    <a:pt x="10857" y="18367"/>
                    <a:pt x="10857" y="18367"/>
                  </a:cubicBezTo>
                  <a:cubicBezTo>
                    <a:pt x="11200" y="18661"/>
                    <a:pt x="11200" y="18661"/>
                    <a:pt x="11200" y="18661"/>
                  </a:cubicBezTo>
                  <a:cubicBezTo>
                    <a:pt x="11200" y="18808"/>
                    <a:pt x="11200" y="18808"/>
                    <a:pt x="11200" y="18808"/>
                  </a:cubicBezTo>
                  <a:cubicBezTo>
                    <a:pt x="11200" y="19102"/>
                    <a:pt x="11200" y="19102"/>
                    <a:pt x="11200" y="19102"/>
                  </a:cubicBezTo>
                  <a:cubicBezTo>
                    <a:pt x="11314" y="19543"/>
                    <a:pt x="11314" y="19543"/>
                    <a:pt x="11314" y="19543"/>
                  </a:cubicBezTo>
                  <a:cubicBezTo>
                    <a:pt x="11771" y="20131"/>
                    <a:pt x="11771" y="20131"/>
                    <a:pt x="11771" y="20131"/>
                  </a:cubicBezTo>
                  <a:cubicBezTo>
                    <a:pt x="11771" y="20278"/>
                    <a:pt x="11771" y="20278"/>
                    <a:pt x="11771" y="20278"/>
                  </a:cubicBezTo>
                  <a:cubicBezTo>
                    <a:pt x="11771" y="20865"/>
                    <a:pt x="11771" y="20865"/>
                    <a:pt x="11771" y="20865"/>
                  </a:cubicBezTo>
                  <a:cubicBezTo>
                    <a:pt x="11886" y="21306"/>
                    <a:pt x="11886" y="21306"/>
                    <a:pt x="11886" y="21306"/>
                  </a:cubicBezTo>
                  <a:cubicBezTo>
                    <a:pt x="12114" y="21453"/>
                    <a:pt x="12114" y="21453"/>
                    <a:pt x="12114" y="21453"/>
                  </a:cubicBezTo>
                  <a:cubicBezTo>
                    <a:pt x="12343" y="21600"/>
                    <a:pt x="12343" y="21600"/>
                    <a:pt x="12343" y="21600"/>
                  </a:cubicBezTo>
                  <a:cubicBezTo>
                    <a:pt x="12343" y="20718"/>
                    <a:pt x="12343" y="20718"/>
                    <a:pt x="12343" y="20718"/>
                  </a:cubicBezTo>
                  <a:cubicBezTo>
                    <a:pt x="12571" y="20571"/>
                    <a:pt x="12571" y="20571"/>
                    <a:pt x="12571" y="20571"/>
                  </a:cubicBezTo>
                  <a:cubicBezTo>
                    <a:pt x="13143" y="20571"/>
                    <a:pt x="13143" y="20571"/>
                    <a:pt x="13143" y="20571"/>
                  </a:cubicBezTo>
                  <a:cubicBezTo>
                    <a:pt x="13257" y="20571"/>
                    <a:pt x="13257" y="20571"/>
                    <a:pt x="13257" y="20571"/>
                  </a:cubicBezTo>
                  <a:cubicBezTo>
                    <a:pt x="13257" y="20571"/>
                    <a:pt x="13486" y="20424"/>
                    <a:pt x="13486" y="20424"/>
                  </a:cubicBezTo>
                  <a:cubicBezTo>
                    <a:pt x="13486" y="20278"/>
                    <a:pt x="13371" y="20131"/>
                    <a:pt x="13371" y="20131"/>
                  </a:cubicBezTo>
                  <a:cubicBezTo>
                    <a:pt x="13257" y="20131"/>
                    <a:pt x="13257" y="20131"/>
                    <a:pt x="13257" y="20131"/>
                  </a:cubicBezTo>
                  <a:cubicBezTo>
                    <a:pt x="13257" y="20131"/>
                    <a:pt x="12800" y="19984"/>
                    <a:pt x="12800" y="19984"/>
                  </a:cubicBezTo>
                  <a:cubicBezTo>
                    <a:pt x="12686" y="19984"/>
                    <a:pt x="12571" y="19690"/>
                    <a:pt x="12571" y="19690"/>
                  </a:cubicBezTo>
                  <a:cubicBezTo>
                    <a:pt x="12571" y="19543"/>
                    <a:pt x="12571" y="19543"/>
                    <a:pt x="12571" y="19543"/>
                  </a:cubicBezTo>
                  <a:cubicBezTo>
                    <a:pt x="12686" y="18955"/>
                    <a:pt x="12686" y="18955"/>
                    <a:pt x="12686" y="18955"/>
                  </a:cubicBezTo>
                  <a:cubicBezTo>
                    <a:pt x="13143" y="19396"/>
                    <a:pt x="13143" y="19396"/>
                    <a:pt x="13143" y="19396"/>
                  </a:cubicBezTo>
                  <a:cubicBezTo>
                    <a:pt x="13257" y="19543"/>
                    <a:pt x="13257" y="19543"/>
                    <a:pt x="13257" y="19543"/>
                  </a:cubicBezTo>
                  <a:cubicBezTo>
                    <a:pt x="13600" y="19837"/>
                    <a:pt x="13600" y="19837"/>
                    <a:pt x="13600" y="19837"/>
                  </a:cubicBezTo>
                  <a:cubicBezTo>
                    <a:pt x="14057" y="19690"/>
                    <a:pt x="14057" y="19690"/>
                    <a:pt x="14057" y="19690"/>
                  </a:cubicBezTo>
                  <a:cubicBezTo>
                    <a:pt x="14171" y="18808"/>
                    <a:pt x="14171" y="18808"/>
                    <a:pt x="14171" y="18808"/>
                  </a:cubicBezTo>
                  <a:cubicBezTo>
                    <a:pt x="14171" y="18661"/>
                    <a:pt x="14171" y="18661"/>
                    <a:pt x="14171" y="18661"/>
                  </a:cubicBezTo>
                  <a:cubicBezTo>
                    <a:pt x="14057" y="18073"/>
                    <a:pt x="14057" y="18073"/>
                    <a:pt x="14057" y="18073"/>
                  </a:cubicBezTo>
                  <a:cubicBezTo>
                    <a:pt x="14400" y="18073"/>
                    <a:pt x="14400" y="18073"/>
                    <a:pt x="14400" y="18073"/>
                  </a:cubicBezTo>
                  <a:cubicBezTo>
                    <a:pt x="14857" y="18073"/>
                    <a:pt x="14857" y="18073"/>
                    <a:pt x="14857" y="18073"/>
                  </a:cubicBezTo>
                  <a:cubicBezTo>
                    <a:pt x="15429" y="17633"/>
                    <a:pt x="15429" y="17633"/>
                    <a:pt x="15429" y="17633"/>
                  </a:cubicBezTo>
                  <a:cubicBezTo>
                    <a:pt x="15429" y="17486"/>
                    <a:pt x="15429" y="17486"/>
                    <a:pt x="15429" y="17486"/>
                  </a:cubicBezTo>
                  <a:cubicBezTo>
                    <a:pt x="15200" y="17339"/>
                    <a:pt x="15200" y="17339"/>
                    <a:pt x="15200" y="17339"/>
                  </a:cubicBezTo>
                  <a:cubicBezTo>
                    <a:pt x="14971" y="17339"/>
                    <a:pt x="14971" y="17339"/>
                    <a:pt x="14971" y="17339"/>
                  </a:cubicBezTo>
                  <a:cubicBezTo>
                    <a:pt x="14743" y="17192"/>
                    <a:pt x="14743" y="17192"/>
                    <a:pt x="14743" y="17192"/>
                  </a:cubicBezTo>
                  <a:cubicBezTo>
                    <a:pt x="14743" y="16898"/>
                    <a:pt x="14743" y="16898"/>
                    <a:pt x="14743" y="16898"/>
                  </a:cubicBezTo>
                  <a:cubicBezTo>
                    <a:pt x="15086" y="16751"/>
                    <a:pt x="15086" y="16751"/>
                    <a:pt x="15086" y="16751"/>
                  </a:cubicBezTo>
                  <a:cubicBezTo>
                    <a:pt x="15200" y="16898"/>
                    <a:pt x="15200" y="16898"/>
                    <a:pt x="15200" y="16898"/>
                  </a:cubicBezTo>
                  <a:cubicBezTo>
                    <a:pt x="15543" y="17192"/>
                    <a:pt x="15543" y="17192"/>
                    <a:pt x="15543" y="17192"/>
                  </a:cubicBezTo>
                  <a:cubicBezTo>
                    <a:pt x="15771" y="17192"/>
                    <a:pt x="15771" y="17192"/>
                    <a:pt x="15771" y="17192"/>
                  </a:cubicBezTo>
                  <a:cubicBezTo>
                    <a:pt x="16229" y="16751"/>
                    <a:pt x="16229" y="16751"/>
                    <a:pt x="16229" y="16751"/>
                  </a:cubicBezTo>
                  <a:cubicBezTo>
                    <a:pt x="16571" y="16163"/>
                    <a:pt x="16571" y="16163"/>
                    <a:pt x="16571" y="16163"/>
                  </a:cubicBezTo>
                  <a:cubicBezTo>
                    <a:pt x="16457" y="15722"/>
                    <a:pt x="16457" y="15722"/>
                    <a:pt x="16457" y="15722"/>
                  </a:cubicBezTo>
                  <a:cubicBezTo>
                    <a:pt x="16114" y="15429"/>
                    <a:pt x="16114" y="15429"/>
                    <a:pt x="16114" y="15429"/>
                  </a:cubicBezTo>
                  <a:cubicBezTo>
                    <a:pt x="16114" y="15282"/>
                    <a:pt x="16114" y="15282"/>
                    <a:pt x="16114" y="15282"/>
                  </a:cubicBezTo>
                  <a:cubicBezTo>
                    <a:pt x="16343" y="15135"/>
                    <a:pt x="16343" y="15135"/>
                    <a:pt x="16343" y="15135"/>
                  </a:cubicBezTo>
                  <a:cubicBezTo>
                    <a:pt x="16800" y="15429"/>
                    <a:pt x="16800" y="15429"/>
                    <a:pt x="16800" y="15429"/>
                  </a:cubicBezTo>
                  <a:cubicBezTo>
                    <a:pt x="17029" y="15135"/>
                    <a:pt x="17029" y="15135"/>
                    <a:pt x="17029" y="15135"/>
                  </a:cubicBezTo>
                  <a:cubicBezTo>
                    <a:pt x="17257" y="14694"/>
                    <a:pt x="17257" y="14694"/>
                    <a:pt x="17257" y="14694"/>
                  </a:cubicBezTo>
                  <a:cubicBezTo>
                    <a:pt x="17714" y="13665"/>
                    <a:pt x="17714" y="13665"/>
                    <a:pt x="17714" y="13665"/>
                  </a:cubicBezTo>
                  <a:cubicBezTo>
                    <a:pt x="18171" y="13224"/>
                    <a:pt x="18171" y="13224"/>
                    <a:pt x="18171" y="13224"/>
                  </a:cubicBezTo>
                  <a:cubicBezTo>
                    <a:pt x="18743" y="13078"/>
                    <a:pt x="18743" y="13078"/>
                    <a:pt x="18743" y="13078"/>
                  </a:cubicBezTo>
                  <a:cubicBezTo>
                    <a:pt x="19086" y="12343"/>
                    <a:pt x="19086" y="12343"/>
                    <a:pt x="19086" y="12343"/>
                  </a:cubicBezTo>
                  <a:cubicBezTo>
                    <a:pt x="19314" y="11902"/>
                    <a:pt x="19314" y="11902"/>
                    <a:pt x="19314" y="11902"/>
                  </a:cubicBezTo>
                  <a:cubicBezTo>
                    <a:pt x="19086" y="11608"/>
                    <a:pt x="19086" y="11608"/>
                    <a:pt x="19086" y="11608"/>
                  </a:cubicBezTo>
                  <a:cubicBezTo>
                    <a:pt x="18857" y="11020"/>
                    <a:pt x="18857" y="11020"/>
                    <a:pt x="18857" y="11020"/>
                  </a:cubicBezTo>
                  <a:cubicBezTo>
                    <a:pt x="19086" y="11020"/>
                    <a:pt x="19086" y="11020"/>
                    <a:pt x="19086" y="11020"/>
                  </a:cubicBezTo>
                  <a:cubicBezTo>
                    <a:pt x="19314" y="11020"/>
                    <a:pt x="19314" y="11020"/>
                    <a:pt x="19314" y="11020"/>
                  </a:cubicBezTo>
                  <a:cubicBezTo>
                    <a:pt x="19314" y="10580"/>
                    <a:pt x="19314" y="10580"/>
                    <a:pt x="19314" y="10580"/>
                  </a:cubicBezTo>
                  <a:cubicBezTo>
                    <a:pt x="19429" y="10286"/>
                    <a:pt x="19429" y="10286"/>
                    <a:pt x="19429" y="10286"/>
                  </a:cubicBezTo>
                  <a:cubicBezTo>
                    <a:pt x="19771" y="9698"/>
                    <a:pt x="19771" y="9698"/>
                    <a:pt x="19771" y="9698"/>
                  </a:cubicBezTo>
                  <a:cubicBezTo>
                    <a:pt x="20000" y="8816"/>
                    <a:pt x="20000" y="8816"/>
                    <a:pt x="20000" y="8816"/>
                  </a:cubicBezTo>
                  <a:cubicBezTo>
                    <a:pt x="20229" y="8229"/>
                    <a:pt x="20229" y="8229"/>
                    <a:pt x="20229" y="8229"/>
                  </a:cubicBezTo>
                  <a:cubicBezTo>
                    <a:pt x="20343" y="7935"/>
                    <a:pt x="20343" y="7935"/>
                    <a:pt x="20343" y="7935"/>
                  </a:cubicBezTo>
                  <a:cubicBezTo>
                    <a:pt x="20571" y="7641"/>
                    <a:pt x="20571" y="7641"/>
                    <a:pt x="20571" y="7641"/>
                  </a:cubicBezTo>
                  <a:cubicBezTo>
                    <a:pt x="21371" y="6759"/>
                    <a:pt x="21371" y="6759"/>
                    <a:pt x="21371" y="6759"/>
                  </a:cubicBezTo>
                  <a:cubicBezTo>
                    <a:pt x="21600" y="6465"/>
                    <a:pt x="21600" y="6465"/>
                    <a:pt x="21600" y="6465"/>
                  </a:cubicBezTo>
                  <a:cubicBezTo>
                    <a:pt x="15771" y="882"/>
                    <a:pt x="15771" y="882"/>
                    <a:pt x="15771" y="882"/>
                  </a:cubicBezTo>
                  <a:lnTo>
                    <a:pt x="11200" y="2057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5" name="Freeform 41"/>
            <p:cNvSpPr/>
            <p:nvPr/>
          </p:nvSpPr>
          <p:spPr>
            <a:xfrm>
              <a:off x="7033099" y="4010795"/>
              <a:ext cx="758608" cy="1216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57" y="20103"/>
                  </a:moveTo>
                  <a:lnTo>
                    <a:pt x="6686" y="19568"/>
                  </a:lnTo>
                  <a:lnTo>
                    <a:pt x="6000" y="19034"/>
                  </a:lnTo>
                  <a:lnTo>
                    <a:pt x="5657" y="18820"/>
                  </a:lnTo>
                  <a:lnTo>
                    <a:pt x="5657" y="18499"/>
                  </a:lnTo>
                  <a:lnTo>
                    <a:pt x="6171" y="18392"/>
                  </a:lnTo>
                  <a:lnTo>
                    <a:pt x="7371" y="18178"/>
                  </a:lnTo>
                  <a:lnTo>
                    <a:pt x="8743" y="17964"/>
                  </a:lnTo>
                  <a:lnTo>
                    <a:pt x="21600" y="17323"/>
                  </a:lnTo>
                  <a:lnTo>
                    <a:pt x="21429" y="17216"/>
                  </a:lnTo>
                  <a:lnTo>
                    <a:pt x="20743" y="16681"/>
                  </a:lnTo>
                  <a:lnTo>
                    <a:pt x="20571" y="16360"/>
                  </a:lnTo>
                  <a:lnTo>
                    <a:pt x="20229" y="16040"/>
                  </a:lnTo>
                  <a:lnTo>
                    <a:pt x="20400" y="15826"/>
                  </a:lnTo>
                  <a:lnTo>
                    <a:pt x="20743" y="15612"/>
                  </a:lnTo>
                  <a:lnTo>
                    <a:pt x="20571" y="15077"/>
                  </a:lnTo>
                  <a:lnTo>
                    <a:pt x="20229" y="14756"/>
                  </a:lnTo>
                  <a:lnTo>
                    <a:pt x="19886" y="13901"/>
                  </a:lnTo>
                  <a:lnTo>
                    <a:pt x="19886" y="13366"/>
                  </a:lnTo>
                  <a:lnTo>
                    <a:pt x="20400" y="13152"/>
                  </a:lnTo>
                  <a:lnTo>
                    <a:pt x="20571" y="12725"/>
                  </a:lnTo>
                  <a:lnTo>
                    <a:pt x="19886" y="12511"/>
                  </a:lnTo>
                  <a:lnTo>
                    <a:pt x="20743" y="12190"/>
                  </a:lnTo>
                  <a:lnTo>
                    <a:pt x="20914" y="11762"/>
                  </a:lnTo>
                  <a:lnTo>
                    <a:pt x="20571" y="11549"/>
                  </a:lnTo>
                  <a:lnTo>
                    <a:pt x="20400" y="11121"/>
                  </a:lnTo>
                  <a:lnTo>
                    <a:pt x="20400" y="10693"/>
                  </a:lnTo>
                  <a:lnTo>
                    <a:pt x="19714" y="10158"/>
                  </a:lnTo>
                  <a:lnTo>
                    <a:pt x="18514" y="8875"/>
                  </a:lnTo>
                  <a:lnTo>
                    <a:pt x="18171" y="8020"/>
                  </a:lnTo>
                  <a:lnTo>
                    <a:pt x="16457" y="4384"/>
                  </a:lnTo>
                  <a:lnTo>
                    <a:pt x="15257" y="1283"/>
                  </a:lnTo>
                  <a:lnTo>
                    <a:pt x="14914" y="0"/>
                  </a:lnTo>
                  <a:lnTo>
                    <a:pt x="16114" y="0"/>
                  </a:lnTo>
                  <a:lnTo>
                    <a:pt x="171" y="749"/>
                  </a:lnTo>
                  <a:lnTo>
                    <a:pt x="171" y="1497"/>
                  </a:lnTo>
                  <a:lnTo>
                    <a:pt x="0" y="11335"/>
                  </a:lnTo>
                  <a:lnTo>
                    <a:pt x="0" y="16574"/>
                  </a:lnTo>
                  <a:lnTo>
                    <a:pt x="1029" y="20958"/>
                  </a:lnTo>
                  <a:lnTo>
                    <a:pt x="1371" y="20958"/>
                  </a:lnTo>
                  <a:lnTo>
                    <a:pt x="1886" y="21065"/>
                  </a:lnTo>
                  <a:lnTo>
                    <a:pt x="2571" y="21172"/>
                  </a:lnTo>
                  <a:lnTo>
                    <a:pt x="2743" y="20851"/>
                  </a:lnTo>
                  <a:lnTo>
                    <a:pt x="2571" y="20424"/>
                  </a:lnTo>
                  <a:lnTo>
                    <a:pt x="2743" y="19996"/>
                  </a:lnTo>
                  <a:lnTo>
                    <a:pt x="3086" y="19782"/>
                  </a:lnTo>
                  <a:lnTo>
                    <a:pt x="3600" y="19675"/>
                  </a:lnTo>
                  <a:lnTo>
                    <a:pt x="3771" y="19889"/>
                  </a:lnTo>
                  <a:lnTo>
                    <a:pt x="3771" y="20210"/>
                  </a:lnTo>
                  <a:lnTo>
                    <a:pt x="3600" y="20424"/>
                  </a:lnTo>
                  <a:lnTo>
                    <a:pt x="3771" y="20638"/>
                  </a:lnTo>
                  <a:lnTo>
                    <a:pt x="3943" y="20745"/>
                  </a:lnTo>
                  <a:lnTo>
                    <a:pt x="4286" y="20851"/>
                  </a:lnTo>
                  <a:lnTo>
                    <a:pt x="4629" y="21065"/>
                  </a:lnTo>
                  <a:lnTo>
                    <a:pt x="4629" y="21386"/>
                  </a:lnTo>
                  <a:lnTo>
                    <a:pt x="4286" y="21600"/>
                  </a:lnTo>
                  <a:lnTo>
                    <a:pt x="4629" y="21493"/>
                  </a:lnTo>
                  <a:lnTo>
                    <a:pt x="5314" y="21386"/>
                  </a:lnTo>
                  <a:lnTo>
                    <a:pt x="6171" y="21279"/>
                  </a:lnTo>
                  <a:lnTo>
                    <a:pt x="6514" y="21065"/>
                  </a:lnTo>
                  <a:lnTo>
                    <a:pt x="6686" y="21065"/>
                  </a:lnTo>
                  <a:lnTo>
                    <a:pt x="7371" y="20958"/>
                  </a:lnTo>
                  <a:lnTo>
                    <a:pt x="7543" y="20851"/>
                  </a:lnTo>
                  <a:lnTo>
                    <a:pt x="6857" y="2010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6" name="Freeform 42"/>
            <p:cNvSpPr/>
            <p:nvPr/>
          </p:nvSpPr>
          <p:spPr>
            <a:xfrm>
              <a:off x="6370826" y="4052952"/>
              <a:ext cx="698403" cy="1222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83" y="15748"/>
                  </a:moveTo>
                  <a:lnTo>
                    <a:pt x="20483" y="10534"/>
                  </a:lnTo>
                  <a:lnTo>
                    <a:pt x="20669" y="745"/>
                  </a:lnTo>
                  <a:lnTo>
                    <a:pt x="20669" y="0"/>
                  </a:lnTo>
                  <a:lnTo>
                    <a:pt x="7634" y="532"/>
                  </a:lnTo>
                  <a:lnTo>
                    <a:pt x="7821" y="851"/>
                  </a:lnTo>
                  <a:lnTo>
                    <a:pt x="7076" y="1064"/>
                  </a:lnTo>
                  <a:lnTo>
                    <a:pt x="6703" y="1277"/>
                  </a:lnTo>
                  <a:lnTo>
                    <a:pt x="6517" y="1596"/>
                  </a:lnTo>
                  <a:lnTo>
                    <a:pt x="6145" y="1809"/>
                  </a:lnTo>
                  <a:lnTo>
                    <a:pt x="5959" y="1809"/>
                  </a:lnTo>
                  <a:lnTo>
                    <a:pt x="5586" y="2341"/>
                  </a:lnTo>
                  <a:lnTo>
                    <a:pt x="5586" y="2767"/>
                  </a:lnTo>
                  <a:lnTo>
                    <a:pt x="5028" y="3299"/>
                  </a:lnTo>
                  <a:lnTo>
                    <a:pt x="4097" y="3937"/>
                  </a:lnTo>
                  <a:lnTo>
                    <a:pt x="3538" y="4256"/>
                  </a:lnTo>
                  <a:lnTo>
                    <a:pt x="3352" y="4682"/>
                  </a:lnTo>
                  <a:lnTo>
                    <a:pt x="3724" y="4788"/>
                  </a:lnTo>
                  <a:lnTo>
                    <a:pt x="3352" y="5107"/>
                  </a:lnTo>
                  <a:lnTo>
                    <a:pt x="2979" y="5533"/>
                  </a:lnTo>
                  <a:lnTo>
                    <a:pt x="3166" y="5746"/>
                  </a:lnTo>
                  <a:lnTo>
                    <a:pt x="2979" y="5746"/>
                  </a:lnTo>
                  <a:lnTo>
                    <a:pt x="2421" y="6171"/>
                  </a:lnTo>
                  <a:lnTo>
                    <a:pt x="2048" y="6491"/>
                  </a:lnTo>
                  <a:lnTo>
                    <a:pt x="2234" y="6597"/>
                  </a:lnTo>
                  <a:lnTo>
                    <a:pt x="2048" y="6810"/>
                  </a:lnTo>
                  <a:lnTo>
                    <a:pt x="2048" y="7023"/>
                  </a:lnTo>
                  <a:lnTo>
                    <a:pt x="2234" y="7129"/>
                  </a:lnTo>
                  <a:lnTo>
                    <a:pt x="2607" y="7448"/>
                  </a:lnTo>
                  <a:lnTo>
                    <a:pt x="2607" y="8300"/>
                  </a:lnTo>
                  <a:lnTo>
                    <a:pt x="2793" y="8619"/>
                  </a:lnTo>
                  <a:lnTo>
                    <a:pt x="2607" y="8938"/>
                  </a:lnTo>
                  <a:lnTo>
                    <a:pt x="2234" y="9470"/>
                  </a:lnTo>
                  <a:lnTo>
                    <a:pt x="2048" y="9470"/>
                  </a:lnTo>
                  <a:lnTo>
                    <a:pt x="2607" y="9683"/>
                  </a:lnTo>
                  <a:lnTo>
                    <a:pt x="2793" y="10002"/>
                  </a:lnTo>
                  <a:lnTo>
                    <a:pt x="2793" y="10215"/>
                  </a:lnTo>
                  <a:lnTo>
                    <a:pt x="2048" y="10428"/>
                  </a:lnTo>
                  <a:lnTo>
                    <a:pt x="2607" y="10640"/>
                  </a:lnTo>
                  <a:lnTo>
                    <a:pt x="2793" y="10853"/>
                  </a:lnTo>
                  <a:lnTo>
                    <a:pt x="2793" y="10960"/>
                  </a:lnTo>
                  <a:lnTo>
                    <a:pt x="2979" y="11492"/>
                  </a:lnTo>
                  <a:lnTo>
                    <a:pt x="2979" y="11704"/>
                  </a:lnTo>
                  <a:lnTo>
                    <a:pt x="3538" y="11917"/>
                  </a:lnTo>
                  <a:lnTo>
                    <a:pt x="3724" y="12236"/>
                  </a:lnTo>
                  <a:lnTo>
                    <a:pt x="3538" y="13088"/>
                  </a:lnTo>
                  <a:lnTo>
                    <a:pt x="2979" y="13407"/>
                  </a:lnTo>
                  <a:lnTo>
                    <a:pt x="2793" y="13407"/>
                  </a:lnTo>
                  <a:lnTo>
                    <a:pt x="2793" y="13833"/>
                  </a:lnTo>
                  <a:lnTo>
                    <a:pt x="2607" y="14045"/>
                  </a:lnTo>
                  <a:lnTo>
                    <a:pt x="1862" y="14684"/>
                  </a:lnTo>
                  <a:lnTo>
                    <a:pt x="1490" y="14897"/>
                  </a:lnTo>
                  <a:lnTo>
                    <a:pt x="1303" y="15641"/>
                  </a:lnTo>
                  <a:lnTo>
                    <a:pt x="1117" y="15854"/>
                  </a:lnTo>
                  <a:lnTo>
                    <a:pt x="931" y="15961"/>
                  </a:lnTo>
                  <a:lnTo>
                    <a:pt x="745" y="16280"/>
                  </a:lnTo>
                  <a:lnTo>
                    <a:pt x="745" y="17025"/>
                  </a:lnTo>
                  <a:lnTo>
                    <a:pt x="186" y="17237"/>
                  </a:lnTo>
                  <a:lnTo>
                    <a:pt x="0" y="17450"/>
                  </a:lnTo>
                  <a:lnTo>
                    <a:pt x="0" y="17769"/>
                  </a:lnTo>
                  <a:lnTo>
                    <a:pt x="186" y="18195"/>
                  </a:lnTo>
                  <a:lnTo>
                    <a:pt x="12290" y="17876"/>
                  </a:lnTo>
                  <a:lnTo>
                    <a:pt x="12103" y="19578"/>
                  </a:lnTo>
                  <a:lnTo>
                    <a:pt x="12476" y="20004"/>
                  </a:lnTo>
                  <a:lnTo>
                    <a:pt x="13034" y="20430"/>
                  </a:lnTo>
                  <a:lnTo>
                    <a:pt x="13221" y="21174"/>
                  </a:lnTo>
                  <a:lnTo>
                    <a:pt x="13221" y="21600"/>
                  </a:lnTo>
                  <a:lnTo>
                    <a:pt x="13407" y="21600"/>
                  </a:lnTo>
                  <a:lnTo>
                    <a:pt x="14338" y="21281"/>
                  </a:lnTo>
                  <a:lnTo>
                    <a:pt x="14710" y="21174"/>
                  </a:lnTo>
                  <a:lnTo>
                    <a:pt x="15269" y="20962"/>
                  </a:lnTo>
                  <a:lnTo>
                    <a:pt x="15269" y="20536"/>
                  </a:lnTo>
                  <a:lnTo>
                    <a:pt x="16572" y="20536"/>
                  </a:lnTo>
                  <a:lnTo>
                    <a:pt x="17317" y="20430"/>
                  </a:lnTo>
                  <a:lnTo>
                    <a:pt x="18248" y="20217"/>
                  </a:lnTo>
                  <a:lnTo>
                    <a:pt x="20297" y="20217"/>
                  </a:lnTo>
                  <a:lnTo>
                    <a:pt x="21041" y="20430"/>
                  </a:lnTo>
                  <a:lnTo>
                    <a:pt x="21600" y="20110"/>
                  </a:lnTo>
                  <a:lnTo>
                    <a:pt x="20483" y="15748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7" name="Freeform 43"/>
            <p:cNvSpPr/>
            <p:nvPr/>
          </p:nvSpPr>
          <p:spPr>
            <a:xfrm>
              <a:off x="8574391" y="2577508"/>
              <a:ext cx="866979" cy="632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6" y="0"/>
                  </a:moveTo>
                  <a:cubicBezTo>
                    <a:pt x="0" y="4215"/>
                    <a:pt x="0" y="4215"/>
                    <a:pt x="0" y="4215"/>
                  </a:cubicBezTo>
                  <a:cubicBezTo>
                    <a:pt x="0" y="4215"/>
                    <a:pt x="0" y="4215"/>
                    <a:pt x="0" y="4215"/>
                  </a:cubicBezTo>
                  <a:cubicBezTo>
                    <a:pt x="381" y="7727"/>
                    <a:pt x="381" y="7727"/>
                    <a:pt x="381" y="7727"/>
                  </a:cubicBezTo>
                  <a:cubicBezTo>
                    <a:pt x="889" y="7727"/>
                    <a:pt x="889" y="7727"/>
                    <a:pt x="889" y="7727"/>
                  </a:cubicBezTo>
                  <a:cubicBezTo>
                    <a:pt x="2033" y="5795"/>
                    <a:pt x="2033" y="5795"/>
                    <a:pt x="2033" y="5795"/>
                  </a:cubicBezTo>
                  <a:cubicBezTo>
                    <a:pt x="2795" y="5795"/>
                    <a:pt x="2795" y="5795"/>
                    <a:pt x="2795" y="5795"/>
                  </a:cubicBezTo>
                  <a:cubicBezTo>
                    <a:pt x="3558" y="4390"/>
                    <a:pt x="3558" y="4390"/>
                    <a:pt x="3558" y="4390"/>
                  </a:cubicBezTo>
                  <a:cubicBezTo>
                    <a:pt x="3812" y="4390"/>
                    <a:pt x="3812" y="4390"/>
                    <a:pt x="3812" y="4390"/>
                  </a:cubicBezTo>
                  <a:cubicBezTo>
                    <a:pt x="3939" y="4741"/>
                    <a:pt x="3939" y="4741"/>
                    <a:pt x="3939" y="4741"/>
                  </a:cubicBezTo>
                  <a:cubicBezTo>
                    <a:pt x="4828" y="3863"/>
                    <a:pt x="4828" y="3863"/>
                    <a:pt x="4828" y="3863"/>
                  </a:cubicBezTo>
                  <a:cubicBezTo>
                    <a:pt x="5209" y="3863"/>
                    <a:pt x="5209" y="3863"/>
                    <a:pt x="5209" y="3863"/>
                  </a:cubicBezTo>
                  <a:cubicBezTo>
                    <a:pt x="6226" y="3161"/>
                    <a:pt x="6226" y="3161"/>
                    <a:pt x="6226" y="3161"/>
                  </a:cubicBezTo>
                  <a:cubicBezTo>
                    <a:pt x="8005" y="3863"/>
                    <a:pt x="8005" y="3863"/>
                    <a:pt x="8005" y="3863"/>
                  </a:cubicBezTo>
                  <a:cubicBezTo>
                    <a:pt x="8513" y="4917"/>
                    <a:pt x="8513" y="4917"/>
                    <a:pt x="8513" y="4917"/>
                  </a:cubicBezTo>
                  <a:cubicBezTo>
                    <a:pt x="8894" y="6322"/>
                    <a:pt x="8894" y="6322"/>
                    <a:pt x="8894" y="6322"/>
                  </a:cubicBezTo>
                  <a:cubicBezTo>
                    <a:pt x="9021" y="6322"/>
                    <a:pt x="9021" y="6322"/>
                    <a:pt x="9021" y="6322"/>
                  </a:cubicBezTo>
                  <a:cubicBezTo>
                    <a:pt x="10546" y="7551"/>
                    <a:pt x="10546" y="7551"/>
                    <a:pt x="10546" y="7551"/>
                  </a:cubicBezTo>
                  <a:cubicBezTo>
                    <a:pt x="11181" y="8429"/>
                    <a:pt x="11181" y="8429"/>
                    <a:pt x="11181" y="8429"/>
                  </a:cubicBezTo>
                  <a:cubicBezTo>
                    <a:pt x="11816" y="8956"/>
                    <a:pt x="11816" y="8956"/>
                    <a:pt x="11816" y="8956"/>
                  </a:cubicBezTo>
                  <a:cubicBezTo>
                    <a:pt x="11944" y="9834"/>
                    <a:pt x="11944" y="9834"/>
                    <a:pt x="11944" y="9834"/>
                  </a:cubicBezTo>
                  <a:cubicBezTo>
                    <a:pt x="11689" y="10537"/>
                    <a:pt x="11689" y="10537"/>
                    <a:pt x="11689" y="10537"/>
                  </a:cubicBezTo>
                  <a:cubicBezTo>
                    <a:pt x="11181" y="10712"/>
                    <a:pt x="11181" y="10712"/>
                    <a:pt x="11181" y="10712"/>
                  </a:cubicBezTo>
                  <a:cubicBezTo>
                    <a:pt x="11308" y="12995"/>
                    <a:pt x="11308" y="12995"/>
                    <a:pt x="11308" y="12995"/>
                  </a:cubicBezTo>
                  <a:cubicBezTo>
                    <a:pt x="11562" y="13346"/>
                    <a:pt x="11562" y="13346"/>
                    <a:pt x="11562" y="13346"/>
                  </a:cubicBezTo>
                  <a:cubicBezTo>
                    <a:pt x="11944" y="13171"/>
                    <a:pt x="11944" y="13171"/>
                    <a:pt x="11944" y="13171"/>
                  </a:cubicBezTo>
                  <a:cubicBezTo>
                    <a:pt x="12325" y="12995"/>
                    <a:pt x="12325" y="12995"/>
                    <a:pt x="12325" y="12995"/>
                  </a:cubicBezTo>
                  <a:cubicBezTo>
                    <a:pt x="12833" y="13171"/>
                    <a:pt x="12833" y="13171"/>
                    <a:pt x="12833" y="13171"/>
                  </a:cubicBezTo>
                  <a:cubicBezTo>
                    <a:pt x="12960" y="13346"/>
                    <a:pt x="12960" y="13346"/>
                    <a:pt x="12960" y="13346"/>
                  </a:cubicBezTo>
                  <a:cubicBezTo>
                    <a:pt x="13468" y="13171"/>
                    <a:pt x="13468" y="13171"/>
                    <a:pt x="13468" y="13171"/>
                  </a:cubicBezTo>
                  <a:cubicBezTo>
                    <a:pt x="15120" y="13346"/>
                    <a:pt x="15120" y="13346"/>
                    <a:pt x="15120" y="13346"/>
                  </a:cubicBezTo>
                  <a:cubicBezTo>
                    <a:pt x="15501" y="13698"/>
                    <a:pt x="15501" y="13698"/>
                    <a:pt x="15501" y="13698"/>
                  </a:cubicBezTo>
                  <a:cubicBezTo>
                    <a:pt x="16009" y="14049"/>
                    <a:pt x="16009" y="14049"/>
                    <a:pt x="16009" y="14049"/>
                  </a:cubicBezTo>
                  <a:cubicBezTo>
                    <a:pt x="16391" y="13873"/>
                    <a:pt x="16391" y="13873"/>
                    <a:pt x="16391" y="13873"/>
                  </a:cubicBezTo>
                  <a:cubicBezTo>
                    <a:pt x="16136" y="13171"/>
                    <a:pt x="16136" y="13171"/>
                    <a:pt x="16136" y="13171"/>
                  </a:cubicBezTo>
                  <a:cubicBezTo>
                    <a:pt x="15755" y="12644"/>
                    <a:pt x="15755" y="12644"/>
                    <a:pt x="15755" y="12644"/>
                  </a:cubicBezTo>
                  <a:cubicBezTo>
                    <a:pt x="15755" y="12117"/>
                    <a:pt x="15755" y="12117"/>
                    <a:pt x="15755" y="12117"/>
                  </a:cubicBezTo>
                  <a:cubicBezTo>
                    <a:pt x="15755" y="11941"/>
                    <a:pt x="15755" y="11941"/>
                    <a:pt x="15755" y="11941"/>
                  </a:cubicBezTo>
                  <a:cubicBezTo>
                    <a:pt x="14993" y="10537"/>
                    <a:pt x="14993" y="10537"/>
                    <a:pt x="14993" y="10537"/>
                  </a:cubicBezTo>
                  <a:cubicBezTo>
                    <a:pt x="14739" y="10010"/>
                    <a:pt x="14739" y="10010"/>
                    <a:pt x="14739" y="10010"/>
                  </a:cubicBezTo>
                  <a:cubicBezTo>
                    <a:pt x="14739" y="8780"/>
                    <a:pt x="14739" y="8780"/>
                    <a:pt x="14739" y="8780"/>
                  </a:cubicBezTo>
                  <a:cubicBezTo>
                    <a:pt x="14612" y="7551"/>
                    <a:pt x="14612" y="7551"/>
                    <a:pt x="14612" y="7551"/>
                  </a:cubicBezTo>
                  <a:cubicBezTo>
                    <a:pt x="14739" y="6322"/>
                    <a:pt x="14739" y="6322"/>
                    <a:pt x="14739" y="6322"/>
                  </a:cubicBezTo>
                  <a:cubicBezTo>
                    <a:pt x="14358" y="5444"/>
                    <a:pt x="14358" y="5444"/>
                    <a:pt x="14358" y="5444"/>
                  </a:cubicBezTo>
                  <a:cubicBezTo>
                    <a:pt x="14104" y="4917"/>
                    <a:pt x="14104" y="4917"/>
                    <a:pt x="14104" y="4917"/>
                  </a:cubicBezTo>
                  <a:cubicBezTo>
                    <a:pt x="14612" y="4917"/>
                    <a:pt x="14612" y="4917"/>
                    <a:pt x="14612" y="4917"/>
                  </a:cubicBezTo>
                  <a:cubicBezTo>
                    <a:pt x="14993" y="3863"/>
                    <a:pt x="14993" y="3863"/>
                    <a:pt x="14993" y="3863"/>
                  </a:cubicBezTo>
                  <a:cubicBezTo>
                    <a:pt x="15755" y="3161"/>
                    <a:pt x="15755" y="3161"/>
                    <a:pt x="15755" y="3161"/>
                  </a:cubicBezTo>
                  <a:cubicBezTo>
                    <a:pt x="16136" y="2107"/>
                    <a:pt x="16136" y="2107"/>
                    <a:pt x="16136" y="2107"/>
                  </a:cubicBezTo>
                  <a:cubicBezTo>
                    <a:pt x="16391" y="2283"/>
                    <a:pt x="16391" y="2283"/>
                    <a:pt x="16391" y="2283"/>
                  </a:cubicBezTo>
                  <a:cubicBezTo>
                    <a:pt x="16264" y="3512"/>
                    <a:pt x="16264" y="3512"/>
                    <a:pt x="16264" y="3512"/>
                  </a:cubicBezTo>
                  <a:cubicBezTo>
                    <a:pt x="15882" y="3688"/>
                    <a:pt x="15882" y="3688"/>
                    <a:pt x="15882" y="3688"/>
                  </a:cubicBezTo>
                  <a:cubicBezTo>
                    <a:pt x="15628" y="4741"/>
                    <a:pt x="15628" y="4741"/>
                    <a:pt x="15628" y="4741"/>
                  </a:cubicBezTo>
                  <a:cubicBezTo>
                    <a:pt x="15628" y="5444"/>
                    <a:pt x="15628" y="5444"/>
                    <a:pt x="15628" y="5444"/>
                  </a:cubicBezTo>
                  <a:cubicBezTo>
                    <a:pt x="16136" y="5444"/>
                    <a:pt x="16136" y="5444"/>
                    <a:pt x="16136" y="5444"/>
                  </a:cubicBezTo>
                  <a:cubicBezTo>
                    <a:pt x="15501" y="6322"/>
                    <a:pt x="15501" y="6322"/>
                    <a:pt x="15501" y="6322"/>
                  </a:cubicBezTo>
                  <a:cubicBezTo>
                    <a:pt x="15247" y="6849"/>
                    <a:pt x="15247" y="6849"/>
                    <a:pt x="15247" y="6849"/>
                  </a:cubicBezTo>
                  <a:cubicBezTo>
                    <a:pt x="16009" y="7200"/>
                    <a:pt x="16009" y="7200"/>
                    <a:pt x="16009" y="7200"/>
                  </a:cubicBezTo>
                  <a:cubicBezTo>
                    <a:pt x="16264" y="7376"/>
                    <a:pt x="16264" y="7376"/>
                    <a:pt x="16264" y="7376"/>
                  </a:cubicBezTo>
                  <a:cubicBezTo>
                    <a:pt x="16645" y="8078"/>
                    <a:pt x="16645" y="8078"/>
                    <a:pt x="16645" y="8078"/>
                  </a:cubicBezTo>
                  <a:cubicBezTo>
                    <a:pt x="16518" y="8254"/>
                    <a:pt x="16518" y="8254"/>
                    <a:pt x="16518" y="8254"/>
                  </a:cubicBezTo>
                  <a:cubicBezTo>
                    <a:pt x="17026" y="8956"/>
                    <a:pt x="17026" y="8956"/>
                    <a:pt x="17026" y="8956"/>
                  </a:cubicBezTo>
                  <a:cubicBezTo>
                    <a:pt x="17026" y="9307"/>
                    <a:pt x="17026" y="9307"/>
                    <a:pt x="17026" y="9307"/>
                  </a:cubicBezTo>
                  <a:cubicBezTo>
                    <a:pt x="16518" y="10010"/>
                    <a:pt x="16518" y="10010"/>
                    <a:pt x="16518" y="10010"/>
                  </a:cubicBezTo>
                  <a:cubicBezTo>
                    <a:pt x="16136" y="10010"/>
                    <a:pt x="16136" y="10010"/>
                    <a:pt x="16136" y="10010"/>
                  </a:cubicBezTo>
                  <a:cubicBezTo>
                    <a:pt x="16264" y="10712"/>
                    <a:pt x="16264" y="10712"/>
                    <a:pt x="16264" y="10712"/>
                  </a:cubicBezTo>
                  <a:cubicBezTo>
                    <a:pt x="16136" y="11063"/>
                    <a:pt x="16136" y="11063"/>
                    <a:pt x="16136" y="11063"/>
                  </a:cubicBezTo>
                  <a:cubicBezTo>
                    <a:pt x="16391" y="11415"/>
                    <a:pt x="16391" y="11415"/>
                    <a:pt x="16391" y="11415"/>
                  </a:cubicBezTo>
                  <a:cubicBezTo>
                    <a:pt x="16899" y="11590"/>
                    <a:pt x="16899" y="11590"/>
                    <a:pt x="16899" y="11590"/>
                  </a:cubicBezTo>
                  <a:cubicBezTo>
                    <a:pt x="17661" y="11590"/>
                    <a:pt x="17661" y="11590"/>
                    <a:pt x="17661" y="11590"/>
                  </a:cubicBezTo>
                  <a:cubicBezTo>
                    <a:pt x="18169" y="12117"/>
                    <a:pt x="18169" y="12117"/>
                    <a:pt x="18169" y="12117"/>
                  </a:cubicBezTo>
                  <a:cubicBezTo>
                    <a:pt x="18551" y="13171"/>
                    <a:pt x="18551" y="13171"/>
                    <a:pt x="18551" y="13171"/>
                  </a:cubicBezTo>
                  <a:cubicBezTo>
                    <a:pt x="18805" y="14049"/>
                    <a:pt x="18805" y="14049"/>
                    <a:pt x="18805" y="14049"/>
                  </a:cubicBezTo>
                  <a:cubicBezTo>
                    <a:pt x="18678" y="14224"/>
                    <a:pt x="18678" y="14224"/>
                    <a:pt x="18678" y="14224"/>
                  </a:cubicBezTo>
                  <a:cubicBezTo>
                    <a:pt x="19059" y="14751"/>
                    <a:pt x="19059" y="14751"/>
                    <a:pt x="19059" y="14751"/>
                  </a:cubicBezTo>
                  <a:cubicBezTo>
                    <a:pt x="19313" y="15629"/>
                    <a:pt x="19313" y="15629"/>
                    <a:pt x="19313" y="15629"/>
                  </a:cubicBezTo>
                  <a:cubicBezTo>
                    <a:pt x="18932" y="17210"/>
                    <a:pt x="18932" y="17210"/>
                    <a:pt x="18932" y="17210"/>
                  </a:cubicBezTo>
                  <a:cubicBezTo>
                    <a:pt x="18805" y="18263"/>
                    <a:pt x="18805" y="18263"/>
                    <a:pt x="18805" y="18263"/>
                  </a:cubicBezTo>
                  <a:cubicBezTo>
                    <a:pt x="18805" y="20020"/>
                    <a:pt x="18805" y="20020"/>
                    <a:pt x="18805" y="20020"/>
                  </a:cubicBezTo>
                  <a:cubicBezTo>
                    <a:pt x="18932" y="21073"/>
                    <a:pt x="18932" y="21073"/>
                    <a:pt x="18932" y="21073"/>
                  </a:cubicBezTo>
                  <a:cubicBezTo>
                    <a:pt x="19186" y="21600"/>
                    <a:pt x="19186" y="21600"/>
                    <a:pt x="19186" y="21600"/>
                  </a:cubicBezTo>
                  <a:cubicBezTo>
                    <a:pt x="19440" y="20371"/>
                    <a:pt x="19440" y="20371"/>
                    <a:pt x="19440" y="20371"/>
                  </a:cubicBezTo>
                  <a:cubicBezTo>
                    <a:pt x="19567" y="18439"/>
                    <a:pt x="19567" y="18439"/>
                    <a:pt x="19567" y="18439"/>
                  </a:cubicBezTo>
                  <a:cubicBezTo>
                    <a:pt x="19948" y="17912"/>
                    <a:pt x="19948" y="17912"/>
                    <a:pt x="19948" y="17912"/>
                  </a:cubicBezTo>
                  <a:cubicBezTo>
                    <a:pt x="19948" y="17385"/>
                    <a:pt x="19948" y="17385"/>
                    <a:pt x="19948" y="17385"/>
                  </a:cubicBezTo>
                  <a:cubicBezTo>
                    <a:pt x="19948" y="17034"/>
                    <a:pt x="19948" y="17034"/>
                    <a:pt x="19948" y="17034"/>
                  </a:cubicBezTo>
                  <a:cubicBezTo>
                    <a:pt x="20329" y="16683"/>
                    <a:pt x="20329" y="16683"/>
                    <a:pt x="20329" y="16683"/>
                  </a:cubicBezTo>
                  <a:cubicBezTo>
                    <a:pt x="20711" y="15980"/>
                    <a:pt x="20711" y="15980"/>
                    <a:pt x="20711" y="15980"/>
                  </a:cubicBezTo>
                  <a:cubicBezTo>
                    <a:pt x="20711" y="14400"/>
                    <a:pt x="20711" y="14400"/>
                    <a:pt x="20711" y="14400"/>
                  </a:cubicBezTo>
                  <a:cubicBezTo>
                    <a:pt x="20711" y="13873"/>
                    <a:pt x="20711" y="13873"/>
                    <a:pt x="20711" y="13873"/>
                  </a:cubicBezTo>
                  <a:cubicBezTo>
                    <a:pt x="20711" y="13171"/>
                    <a:pt x="20711" y="13171"/>
                    <a:pt x="20711" y="13171"/>
                  </a:cubicBezTo>
                  <a:cubicBezTo>
                    <a:pt x="21219" y="12468"/>
                    <a:pt x="21219" y="12468"/>
                    <a:pt x="21219" y="12468"/>
                  </a:cubicBezTo>
                  <a:cubicBezTo>
                    <a:pt x="21346" y="12995"/>
                    <a:pt x="21346" y="12995"/>
                    <a:pt x="21346" y="12995"/>
                  </a:cubicBezTo>
                  <a:cubicBezTo>
                    <a:pt x="21219" y="13522"/>
                    <a:pt x="21219" y="13522"/>
                    <a:pt x="21219" y="13522"/>
                  </a:cubicBezTo>
                  <a:cubicBezTo>
                    <a:pt x="21219" y="13522"/>
                    <a:pt x="20965" y="14049"/>
                    <a:pt x="20965" y="14049"/>
                  </a:cubicBezTo>
                  <a:cubicBezTo>
                    <a:pt x="21092" y="14224"/>
                    <a:pt x="21346" y="14400"/>
                    <a:pt x="21346" y="14400"/>
                  </a:cubicBezTo>
                  <a:cubicBezTo>
                    <a:pt x="21600" y="13522"/>
                    <a:pt x="21600" y="13522"/>
                    <a:pt x="21600" y="13522"/>
                  </a:cubicBezTo>
                  <a:cubicBezTo>
                    <a:pt x="21600" y="11941"/>
                    <a:pt x="21600" y="11941"/>
                    <a:pt x="21600" y="11941"/>
                  </a:cubicBezTo>
                  <a:cubicBezTo>
                    <a:pt x="21473" y="9483"/>
                    <a:pt x="21473" y="9483"/>
                    <a:pt x="21473" y="9483"/>
                  </a:cubicBezTo>
                  <a:cubicBezTo>
                    <a:pt x="21473" y="9483"/>
                    <a:pt x="21473" y="9483"/>
                    <a:pt x="21473" y="9483"/>
                  </a:cubicBezTo>
                  <a:cubicBezTo>
                    <a:pt x="18805" y="10010"/>
                    <a:pt x="18805" y="10010"/>
                    <a:pt x="18805" y="10010"/>
                  </a:cubicBezTo>
                  <a:lnTo>
                    <a:pt x="17026" y="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8" name="Freeform 44"/>
            <p:cNvSpPr/>
            <p:nvPr/>
          </p:nvSpPr>
          <p:spPr>
            <a:xfrm>
              <a:off x="8044569" y="2505243"/>
              <a:ext cx="891064" cy="8792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65" y="20121"/>
                  </a:moveTo>
                  <a:lnTo>
                    <a:pt x="3503" y="20121"/>
                  </a:lnTo>
                  <a:lnTo>
                    <a:pt x="3649" y="20564"/>
                  </a:lnTo>
                  <a:lnTo>
                    <a:pt x="4524" y="21304"/>
                  </a:lnTo>
                  <a:lnTo>
                    <a:pt x="5254" y="21600"/>
                  </a:lnTo>
                  <a:lnTo>
                    <a:pt x="5546" y="21600"/>
                  </a:lnTo>
                  <a:lnTo>
                    <a:pt x="6422" y="20564"/>
                  </a:lnTo>
                  <a:lnTo>
                    <a:pt x="7005" y="21008"/>
                  </a:lnTo>
                  <a:lnTo>
                    <a:pt x="8319" y="20712"/>
                  </a:lnTo>
                  <a:lnTo>
                    <a:pt x="9341" y="19825"/>
                  </a:lnTo>
                  <a:lnTo>
                    <a:pt x="10946" y="18937"/>
                  </a:lnTo>
                  <a:lnTo>
                    <a:pt x="11530" y="18493"/>
                  </a:lnTo>
                  <a:lnTo>
                    <a:pt x="11384" y="17310"/>
                  </a:lnTo>
                  <a:lnTo>
                    <a:pt x="11530" y="16570"/>
                  </a:lnTo>
                  <a:lnTo>
                    <a:pt x="12259" y="15830"/>
                  </a:lnTo>
                  <a:lnTo>
                    <a:pt x="12697" y="14647"/>
                  </a:lnTo>
                  <a:lnTo>
                    <a:pt x="13135" y="12871"/>
                  </a:lnTo>
                  <a:lnTo>
                    <a:pt x="13281" y="11836"/>
                  </a:lnTo>
                  <a:lnTo>
                    <a:pt x="13865" y="12132"/>
                  </a:lnTo>
                  <a:lnTo>
                    <a:pt x="14595" y="12427"/>
                  </a:lnTo>
                  <a:lnTo>
                    <a:pt x="14886" y="12575"/>
                  </a:lnTo>
                  <a:lnTo>
                    <a:pt x="15032" y="12279"/>
                  </a:lnTo>
                  <a:lnTo>
                    <a:pt x="15470" y="11096"/>
                  </a:lnTo>
                  <a:lnTo>
                    <a:pt x="15762" y="10504"/>
                  </a:lnTo>
                  <a:lnTo>
                    <a:pt x="15908" y="9912"/>
                  </a:lnTo>
                  <a:lnTo>
                    <a:pt x="16492" y="9912"/>
                  </a:lnTo>
                  <a:lnTo>
                    <a:pt x="16638" y="10208"/>
                  </a:lnTo>
                  <a:lnTo>
                    <a:pt x="17368" y="8877"/>
                  </a:lnTo>
                  <a:lnTo>
                    <a:pt x="17805" y="8433"/>
                  </a:lnTo>
                  <a:lnTo>
                    <a:pt x="18097" y="7989"/>
                  </a:lnTo>
                  <a:lnTo>
                    <a:pt x="18389" y="6953"/>
                  </a:lnTo>
                  <a:lnTo>
                    <a:pt x="18389" y="5770"/>
                  </a:lnTo>
                  <a:lnTo>
                    <a:pt x="19703" y="6510"/>
                  </a:lnTo>
                  <a:lnTo>
                    <a:pt x="20578" y="6953"/>
                  </a:lnTo>
                  <a:lnTo>
                    <a:pt x="20870" y="6953"/>
                  </a:lnTo>
                  <a:lnTo>
                    <a:pt x="21308" y="6510"/>
                  </a:lnTo>
                  <a:lnTo>
                    <a:pt x="21600" y="6362"/>
                  </a:lnTo>
                  <a:lnTo>
                    <a:pt x="21454" y="6362"/>
                  </a:lnTo>
                  <a:lnTo>
                    <a:pt x="21162" y="5326"/>
                  </a:lnTo>
                  <a:lnTo>
                    <a:pt x="20578" y="4586"/>
                  </a:lnTo>
                  <a:lnTo>
                    <a:pt x="18973" y="4142"/>
                  </a:lnTo>
                  <a:lnTo>
                    <a:pt x="17951" y="4586"/>
                  </a:lnTo>
                  <a:lnTo>
                    <a:pt x="17514" y="4586"/>
                  </a:lnTo>
                  <a:lnTo>
                    <a:pt x="16638" y="5178"/>
                  </a:lnTo>
                  <a:lnTo>
                    <a:pt x="16492" y="5030"/>
                  </a:lnTo>
                  <a:lnTo>
                    <a:pt x="16346" y="5030"/>
                  </a:lnTo>
                  <a:lnTo>
                    <a:pt x="15616" y="5918"/>
                  </a:lnTo>
                  <a:lnTo>
                    <a:pt x="14886" y="5918"/>
                  </a:lnTo>
                  <a:lnTo>
                    <a:pt x="13719" y="7397"/>
                  </a:lnTo>
                  <a:lnTo>
                    <a:pt x="13281" y="7397"/>
                  </a:lnTo>
                  <a:lnTo>
                    <a:pt x="12843" y="4882"/>
                  </a:lnTo>
                  <a:lnTo>
                    <a:pt x="8319" y="5770"/>
                  </a:lnTo>
                  <a:lnTo>
                    <a:pt x="7443" y="0"/>
                  </a:lnTo>
                  <a:lnTo>
                    <a:pt x="7005" y="0"/>
                  </a:lnTo>
                  <a:lnTo>
                    <a:pt x="6859" y="444"/>
                  </a:lnTo>
                  <a:lnTo>
                    <a:pt x="7005" y="888"/>
                  </a:lnTo>
                  <a:lnTo>
                    <a:pt x="7005" y="2811"/>
                  </a:lnTo>
                  <a:lnTo>
                    <a:pt x="6859" y="3255"/>
                  </a:lnTo>
                  <a:lnTo>
                    <a:pt x="6859" y="4142"/>
                  </a:lnTo>
                  <a:lnTo>
                    <a:pt x="6714" y="5326"/>
                  </a:lnTo>
                  <a:lnTo>
                    <a:pt x="6714" y="5770"/>
                  </a:lnTo>
                  <a:lnTo>
                    <a:pt x="6422" y="6510"/>
                  </a:lnTo>
                  <a:lnTo>
                    <a:pt x="5254" y="7545"/>
                  </a:lnTo>
                  <a:lnTo>
                    <a:pt x="4816" y="8137"/>
                  </a:lnTo>
                  <a:lnTo>
                    <a:pt x="4086" y="8137"/>
                  </a:lnTo>
                  <a:lnTo>
                    <a:pt x="3503" y="9025"/>
                  </a:lnTo>
                  <a:lnTo>
                    <a:pt x="3065" y="9616"/>
                  </a:lnTo>
                  <a:lnTo>
                    <a:pt x="2919" y="11096"/>
                  </a:lnTo>
                  <a:lnTo>
                    <a:pt x="2773" y="11244"/>
                  </a:lnTo>
                  <a:lnTo>
                    <a:pt x="2189" y="10800"/>
                  </a:lnTo>
                  <a:lnTo>
                    <a:pt x="1751" y="11244"/>
                  </a:lnTo>
                  <a:lnTo>
                    <a:pt x="1314" y="12871"/>
                  </a:lnTo>
                  <a:lnTo>
                    <a:pt x="1314" y="13463"/>
                  </a:lnTo>
                  <a:lnTo>
                    <a:pt x="1022" y="13907"/>
                  </a:lnTo>
                  <a:lnTo>
                    <a:pt x="0" y="14942"/>
                  </a:lnTo>
                  <a:lnTo>
                    <a:pt x="438" y="16866"/>
                  </a:lnTo>
                  <a:lnTo>
                    <a:pt x="730" y="17753"/>
                  </a:lnTo>
                  <a:lnTo>
                    <a:pt x="1459" y="18789"/>
                  </a:lnTo>
                  <a:lnTo>
                    <a:pt x="2189" y="19529"/>
                  </a:lnTo>
                  <a:lnTo>
                    <a:pt x="2773" y="20416"/>
                  </a:lnTo>
                  <a:lnTo>
                    <a:pt x="2919" y="20416"/>
                  </a:lnTo>
                  <a:lnTo>
                    <a:pt x="3065" y="20121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59" name="Freeform 45"/>
            <p:cNvSpPr/>
            <p:nvPr/>
          </p:nvSpPr>
          <p:spPr>
            <a:xfrm>
              <a:off x="6738089" y="2974974"/>
              <a:ext cx="1420880" cy="7347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8" y="16643"/>
                  </a:moveTo>
                  <a:lnTo>
                    <a:pt x="18946" y="16111"/>
                  </a:lnTo>
                  <a:lnTo>
                    <a:pt x="19220" y="15757"/>
                  </a:lnTo>
                  <a:lnTo>
                    <a:pt x="19586" y="15580"/>
                  </a:lnTo>
                  <a:lnTo>
                    <a:pt x="19861" y="13987"/>
                  </a:lnTo>
                  <a:lnTo>
                    <a:pt x="20136" y="13102"/>
                  </a:lnTo>
                  <a:lnTo>
                    <a:pt x="21142" y="12393"/>
                  </a:lnTo>
                  <a:lnTo>
                    <a:pt x="21508" y="11331"/>
                  </a:lnTo>
                  <a:lnTo>
                    <a:pt x="21600" y="10623"/>
                  </a:lnTo>
                  <a:lnTo>
                    <a:pt x="21234" y="9561"/>
                  </a:lnTo>
                  <a:lnTo>
                    <a:pt x="20776" y="8675"/>
                  </a:lnTo>
                  <a:lnTo>
                    <a:pt x="20319" y="7436"/>
                  </a:lnTo>
                  <a:lnTo>
                    <a:pt x="20136" y="6374"/>
                  </a:lnTo>
                  <a:lnTo>
                    <a:pt x="19861" y="4072"/>
                  </a:lnTo>
                  <a:lnTo>
                    <a:pt x="19953" y="3895"/>
                  </a:lnTo>
                  <a:lnTo>
                    <a:pt x="19678" y="3895"/>
                  </a:lnTo>
                  <a:lnTo>
                    <a:pt x="19312" y="3187"/>
                  </a:lnTo>
                  <a:lnTo>
                    <a:pt x="18946" y="2302"/>
                  </a:lnTo>
                  <a:lnTo>
                    <a:pt x="18671" y="1770"/>
                  </a:lnTo>
                  <a:lnTo>
                    <a:pt x="18580" y="1948"/>
                  </a:lnTo>
                  <a:lnTo>
                    <a:pt x="18397" y="2125"/>
                  </a:lnTo>
                  <a:lnTo>
                    <a:pt x="18214" y="2656"/>
                  </a:lnTo>
                  <a:lnTo>
                    <a:pt x="18122" y="2833"/>
                  </a:lnTo>
                  <a:lnTo>
                    <a:pt x="17573" y="3010"/>
                  </a:lnTo>
                  <a:lnTo>
                    <a:pt x="17115" y="2656"/>
                  </a:lnTo>
                  <a:lnTo>
                    <a:pt x="16841" y="2302"/>
                  </a:lnTo>
                  <a:lnTo>
                    <a:pt x="16566" y="2833"/>
                  </a:lnTo>
                  <a:lnTo>
                    <a:pt x="16566" y="3010"/>
                  </a:lnTo>
                  <a:lnTo>
                    <a:pt x="16292" y="3187"/>
                  </a:lnTo>
                  <a:lnTo>
                    <a:pt x="16108" y="2833"/>
                  </a:lnTo>
                  <a:lnTo>
                    <a:pt x="15925" y="2656"/>
                  </a:lnTo>
                  <a:lnTo>
                    <a:pt x="15651" y="2479"/>
                  </a:lnTo>
                  <a:lnTo>
                    <a:pt x="15193" y="2302"/>
                  </a:lnTo>
                  <a:lnTo>
                    <a:pt x="14919" y="1239"/>
                  </a:lnTo>
                  <a:lnTo>
                    <a:pt x="14553" y="708"/>
                  </a:lnTo>
                  <a:lnTo>
                    <a:pt x="14095" y="0"/>
                  </a:lnTo>
                  <a:lnTo>
                    <a:pt x="14003" y="177"/>
                  </a:lnTo>
                  <a:lnTo>
                    <a:pt x="13546" y="531"/>
                  </a:lnTo>
                  <a:lnTo>
                    <a:pt x="13088" y="177"/>
                  </a:lnTo>
                  <a:lnTo>
                    <a:pt x="12905" y="354"/>
                  </a:lnTo>
                  <a:lnTo>
                    <a:pt x="12997" y="1062"/>
                  </a:lnTo>
                  <a:lnTo>
                    <a:pt x="13180" y="1239"/>
                  </a:lnTo>
                  <a:lnTo>
                    <a:pt x="13088" y="1593"/>
                  </a:lnTo>
                  <a:lnTo>
                    <a:pt x="13180" y="2656"/>
                  </a:lnTo>
                  <a:lnTo>
                    <a:pt x="12997" y="3010"/>
                  </a:lnTo>
                  <a:lnTo>
                    <a:pt x="12631" y="3010"/>
                  </a:lnTo>
                  <a:lnTo>
                    <a:pt x="12264" y="3364"/>
                  </a:lnTo>
                  <a:lnTo>
                    <a:pt x="11532" y="3541"/>
                  </a:lnTo>
                  <a:lnTo>
                    <a:pt x="11441" y="3718"/>
                  </a:lnTo>
                  <a:lnTo>
                    <a:pt x="11441" y="4072"/>
                  </a:lnTo>
                  <a:lnTo>
                    <a:pt x="11349" y="4426"/>
                  </a:lnTo>
                  <a:lnTo>
                    <a:pt x="11349" y="5134"/>
                  </a:lnTo>
                  <a:lnTo>
                    <a:pt x="10983" y="6551"/>
                  </a:lnTo>
                  <a:lnTo>
                    <a:pt x="10800" y="6905"/>
                  </a:lnTo>
                  <a:lnTo>
                    <a:pt x="10525" y="6905"/>
                  </a:lnTo>
                  <a:lnTo>
                    <a:pt x="10251" y="7790"/>
                  </a:lnTo>
                  <a:lnTo>
                    <a:pt x="10251" y="8321"/>
                  </a:lnTo>
                  <a:lnTo>
                    <a:pt x="10068" y="9030"/>
                  </a:lnTo>
                  <a:lnTo>
                    <a:pt x="9519" y="9207"/>
                  </a:lnTo>
                  <a:lnTo>
                    <a:pt x="9153" y="8498"/>
                  </a:lnTo>
                  <a:lnTo>
                    <a:pt x="9061" y="7790"/>
                  </a:lnTo>
                  <a:lnTo>
                    <a:pt x="8878" y="7790"/>
                  </a:lnTo>
                  <a:lnTo>
                    <a:pt x="8786" y="8498"/>
                  </a:lnTo>
                  <a:lnTo>
                    <a:pt x="8512" y="9030"/>
                  </a:lnTo>
                  <a:lnTo>
                    <a:pt x="8512" y="9738"/>
                  </a:lnTo>
                  <a:lnTo>
                    <a:pt x="8420" y="10269"/>
                  </a:lnTo>
                  <a:lnTo>
                    <a:pt x="8054" y="10092"/>
                  </a:lnTo>
                  <a:lnTo>
                    <a:pt x="7871" y="9738"/>
                  </a:lnTo>
                  <a:lnTo>
                    <a:pt x="7505" y="9738"/>
                  </a:lnTo>
                  <a:lnTo>
                    <a:pt x="7322" y="9915"/>
                  </a:lnTo>
                  <a:lnTo>
                    <a:pt x="6956" y="10092"/>
                  </a:lnTo>
                  <a:lnTo>
                    <a:pt x="6956" y="10800"/>
                  </a:lnTo>
                  <a:lnTo>
                    <a:pt x="6864" y="10977"/>
                  </a:lnTo>
                  <a:lnTo>
                    <a:pt x="6498" y="10623"/>
                  </a:lnTo>
                  <a:lnTo>
                    <a:pt x="6224" y="10092"/>
                  </a:lnTo>
                  <a:lnTo>
                    <a:pt x="5492" y="10092"/>
                  </a:lnTo>
                  <a:lnTo>
                    <a:pt x="5217" y="10800"/>
                  </a:lnTo>
                  <a:lnTo>
                    <a:pt x="4485" y="10800"/>
                  </a:lnTo>
                  <a:lnTo>
                    <a:pt x="4485" y="11685"/>
                  </a:lnTo>
                  <a:lnTo>
                    <a:pt x="4210" y="11685"/>
                  </a:lnTo>
                  <a:lnTo>
                    <a:pt x="3936" y="11862"/>
                  </a:lnTo>
                  <a:lnTo>
                    <a:pt x="3936" y="13279"/>
                  </a:lnTo>
                  <a:lnTo>
                    <a:pt x="4027" y="13810"/>
                  </a:lnTo>
                  <a:lnTo>
                    <a:pt x="3844" y="13987"/>
                  </a:lnTo>
                  <a:lnTo>
                    <a:pt x="3295" y="14341"/>
                  </a:lnTo>
                  <a:lnTo>
                    <a:pt x="3020" y="14695"/>
                  </a:lnTo>
                  <a:lnTo>
                    <a:pt x="3020" y="15580"/>
                  </a:lnTo>
                  <a:lnTo>
                    <a:pt x="3203" y="16466"/>
                  </a:lnTo>
                  <a:lnTo>
                    <a:pt x="3020" y="16643"/>
                  </a:lnTo>
                  <a:lnTo>
                    <a:pt x="2471" y="16643"/>
                  </a:lnTo>
                  <a:lnTo>
                    <a:pt x="2105" y="16111"/>
                  </a:lnTo>
                  <a:lnTo>
                    <a:pt x="1739" y="15757"/>
                  </a:lnTo>
                  <a:lnTo>
                    <a:pt x="1556" y="15934"/>
                  </a:lnTo>
                  <a:lnTo>
                    <a:pt x="1281" y="16466"/>
                  </a:lnTo>
                  <a:lnTo>
                    <a:pt x="1007" y="16643"/>
                  </a:lnTo>
                  <a:lnTo>
                    <a:pt x="915" y="17174"/>
                  </a:lnTo>
                  <a:lnTo>
                    <a:pt x="915" y="17705"/>
                  </a:lnTo>
                  <a:lnTo>
                    <a:pt x="1281" y="18059"/>
                  </a:lnTo>
                  <a:lnTo>
                    <a:pt x="1281" y="19830"/>
                  </a:lnTo>
                  <a:lnTo>
                    <a:pt x="1098" y="20361"/>
                  </a:lnTo>
                  <a:lnTo>
                    <a:pt x="915" y="20538"/>
                  </a:lnTo>
                  <a:lnTo>
                    <a:pt x="641" y="20538"/>
                  </a:lnTo>
                  <a:lnTo>
                    <a:pt x="458" y="20715"/>
                  </a:lnTo>
                  <a:lnTo>
                    <a:pt x="0" y="20715"/>
                  </a:lnTo>
                  <a:lnTo>
                    <a:pt x="0" y="21600"/>
                  </a:lnTo>
                  <a:lnTo>
                    <a:pt x="183" y="21423"/>
                  </a:lnTo>
                  <a:lnTo>
                    <a:pt x="4759" y="21246"/>
                  </a:lnTo>
                  <a:lnTo>
                    <a:pt x="4576" y="19652"/>
                  </a:lnTo>
                  <a:lnTo>
                    <a:pt x="13088" y="18590"/>
                  </a:lnTo>
                  <a:lnTo>
                    <a:pt x="17573" y="17705"/>
                  </a:lnTo>
                  <a:lnTo>
                    <a:pt x="18122" y="17174"/>
                  </a:lnTo>
                  <a:lnTo>
                    <a:pt x="18488" y="1664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0" name="Freeform 46"/>
            <p:cNvSpPr/>
            <p:nvPr/>
          </p:nvSpPr>
          <p:spPr>
            <a:xfrm>
              <a:off x="5527933" y="2716019"/>
              <a:ext cx="1294446" cy="11261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9" y="18863"/>
                  </a:moveTo>
                  <a:cubicBezTo>
                    <a:pt x="20239" y="18570"/>
                    <a:pt x="20239" y="18570"/>
                    <a:pt x="20239" y="18570"/>
                  </a:cubicBezTo>
                  <a:cubicBezTo>
                    <a:pt x="20239" y="18472"/>
                    <a:pt x="20239" y="18472"/>
                    <a:pt x="20239" y="18472"/>
                  </a:cubicBezTo>
                  <a:cubicBezTo>
                    <a:pt x="20580" y="18472"/>
                    <a:pt x="20580" y="18472"/>
                    <a:pt x="20580" y="18472"/>
                  </a:cubicBezTo>
                  <a:cubicBezTo>
                    <a:pt x="20665" y="18472"/>
                    <a:pt x="20665" y="18472"/>
                    <a:pt x="20665" y="18472"/>
                  </a:cubicBezTo>
                  <a:cubicBezTo>
                    <a:pt x="20750" y="18375"/>
                    <a:pt x="20750" y="18375"/>
                    <a:pt x="20750" y="18375"/>
                  </a:cubicBezTo>
                  <a:cubicBezTo>
                    <a:pt x="20920" y="18277"/>
                    <a:pt x="20920" y="18277"/>
                    <a:pt x="20920" y="18277"/>
                  </a:cubicBezTo>
                  <a:cubicBezTo>
                    <a:pt x="21175" y="18277"/>
                    <a:pt x="21175" y="18277"/>
                    <a:pt x="21175" y="18277"/>
                  </a:cubicBezTo>
                  <a:cubicBezTo>
                    <a:pt x="21430" y="18179"/>
                    <a:pt x="21430" y="18179"/>
                    <a:pt x="21430" y="18179"/>
                  </a:cubicBezTo>
                  <a:cubicBezTo>
                    <a:pt x="21600" y="17886"/>
                    <a:pt x="21600" y="17886"/>
                    <a:pt x="21600" y="17886"/>
                  </a:cubicBezTo>
                  <a:cubicBezTo>
                    <a:pt x="21600" y="17300"/>
                    <a:pt x="21600" y="17300"/>
                    <a:pt x="21600" y="17300"/>
                  </a:cubicBezTo>
                  <a:cubicBezTo>
                    <a:pt x="21600" y="16909"/>
                    <a:pt x="21600" y="16909"/>
                    <a:pt x="21600" y="16909"/>
                  </a:cubicBezTo>
                  <a:cubicBezTo>
                    <a:pt x="21600" y="16713"/>
                    <a:pt x="21600" y="16713"/>
                    <a:pt x="21600" y="16713"/>
                  </a:cubicBezTo>
                  <a:cubicBezTo>
                    <a:pt x="21260" y="16420"/>
                    <a:pt x="21260" y="16420"/>
                    <a:pt x="21260" y="16420"/>
                  </a:cubicBezTo>
                  <a:cubicBezTo>
                    <a:pt x="21260" y="16127"/>
                    <a:pt x="21260" y="16127"/>
                    <a:pt x="21260" y="16127"/>
                  </a:cubicBezTo>
                  <a:cubicBezTo>
                    <a:pt x="21345" y="15736"/>
                    <a:pt x="21345" y="15736"/>
                    <a:pt x="21345" y="15736"/>
                  </a:cubicBezTo>
                  <a:cubicBezTo>
                    <a:pt x="20920" y="15736"/>
                    <a:pt x="20920" y="15736"/>
                    <a:pt x="20920" y="15736"/>
                  </a:cubicBezTo>
                  <a:cubicBezTo>
                    <a:pt x="20665" y="16224"/>
                    <a:pt x="20665" y="16224"/>
                    <a:pt x="20665" y="16224"/>
                  </a:cubicBezTo>
                  <a:cubicBezTo>
                    <a:pt x="20665" y="15736"/>
                    <a:pt x="20665" y="15736"/>
                    <a:pt x="20665" y="15736"/>
                  </a:cubicBezTo>
                  <a:cubicBezTo>
                    <a:pt x="20239" y="15247"/>
                    <a:pt x="20239" y="15247"/>
                    <a:pt x="20239" y="15247"/>
                  </a:cubicBezTo>
                  <a:cubicBezTo>
                    <a:pt x="20324" y="14856"/>
                    <a:pt x="20324" y="14856"/>
                    <a:pt x="20324" y="14856"/>
                  </a:cubicBezTo>
                  <a:cubicBezTo>
                    <a:pt x="20409" y="14270"/>
                    <a:pt x="20409" y="14270"/>
                    <a:pt x="20409" y="14270"/>
                  </a:cubicBezTo>
                  <a:cubicBezTo>
                    <a:pt x="20069" y="13195"/>
                    <a:pt x="20069" y="13195"/>
                    <a:pt x="20069" y="13195"/>
                  </a:cubicBezTo>
                  <a:cubicBezTo>
                    <a:pt x="19729" y="12804"/>
                    <a:pt x="19729" y="12804"/>
                    <a:pt x="19729" y="12804"/>
                  </a:cubicBezTo>
                  <a:cubicBezTo>
                    <a:pt x="18624" y="11924"/>
                    <a:pt x="18624" y="11924"/>
                    <a:pt x="18624" y="11924"/>
                  </a:cubicBezTo>
                  <a:cubicBezTo>
                    <a:pt x="18369" y="12119"/>
                    <a:pt x="18369" y="12119"/>
                    <a:pt x="18369" y="12119"/>
                  </a:cubicBezTo>
                  <a:cubicBezTo>
                    <a:pt x="17688" y="11533"/>
                    <a:pt x="17688" y="11533"/>
                    <a:pt x="17688" y="11533"/>
                  </a:cubicBezTo>
                  <a:cubicBezTo>
                    <a:pt x="17178" y="10947"/>
                    <a:pt x="17178" y="10947"/>
                    <a:pt x="17178" y="10947"/>
                  </a:cubicBezTo>
                  <a:cubicBezTo>
                    <a:pt x="17178" y="10360"/>
                    <a:pt x="17178" y="10360"/>
                    <a:pt x="17178" y="10360"/>
                  </a:cubicBezTo>
                  <a:cubicBezTo>
                    <a:pt x="17348" y="9774"/>
                    <a:pt x="17348" y="9774"/>
                    <a:pt x="17348" y="9774"/>
                  </a:cubicBezTo>
                  <a:cubicBezTo>
                    <a:pt x="17433" y="9383"/>
                    <a:pt x="17433" y="9383"/>
                    <a:pt x="17433" y="9383"/>
                  </a:cubicBezTo>
                  <a:cubicBezTo>
                    <a:pt x="17518" y="8894"/>
                    <a:pt x="17518" y="8894"/>
                    <a:pt x="17518" y="8894"/>
                  </a:cubicBezTo>
                  <a:cubicBezTo>
                    <a:pt x="17773" y="8210"/>
                    <a:pt x="17773" y="8210"/>
                    <a:pt x="17773" y="8210"/>
                  </a:cubicBezTo>
                  <a:cubicBezTo>
                    <a:pt x="17518" y="7819"/>
                    <a:pt x="17518" y="7819"/>
                    <a:pt x="17518" y="7819"/>
                  </a:cubicBezTo>
                  <a:cubicBezTo>
                    <a:pt x="17178" y="7428"/>
                    <a:pt x="17178" y="7428"/>
                    <a:pt x="17178" y="7428"/>
                  </a:cubicBezTo>
                  <a:cubicBezTo>
                    <a:pt x="16668" y="7428"/>
                    <a:pt x="16668" y="7428"/>
                    <a:pt x="16668" y="7428"/>
                  </a:cubicBezTo>
                  <a:cubicBezTo>
                    <a:pt x="16413" y="7624"/>
                    <a:pt x="16413" y="7624"/>
                    <a:pt x="16413" y="7624"/>
                  </a:cubicBezTo>
                  <a:cubicBezTo>
                    <a:pt x="16243" y="7917"/>
                    <a:pt x="16243" y="7917"/>
                    <a:pt x="16243" y="7917"/>
                  </a:cubicBezTo>
                  <a:cubicBezTo>
                    <a:pt x="15817" y="7428"/>
                    <a:pt x="15817" y="7428"/>
                    <a:pt x="15817" y="7428"/>
                  </a:cubicBezTo>
                  <a:cubicBezTo>
                    <a:pt x="15817" y="6548"/>
                    <a:pt x="15817" y="6548"/>
                    <a:pt x="15817" y="6548"/>
                  </a:cubicBezTo>
                  <a:cubicBezTo>
                    <a:pt x="15392" y="5864"/>
                    <a:pt x="15392" y="5864"/>
                    <a:pt x="15392" y="5864"/>
                  </a:cubicBezTo>
                  <a:cubicBezTo>
                    <a:pt x="13861" y="4398"/>
                    <a:pt x="13861" y="4398"/>
                    <a:pt x="13861" y="4398"/>
                  </a:cubicBezTo>
                  <a:cubicBezTo>
                    <a:pt x="13266" y="3225"/>
                    <a:pt x="13266" y="3225"/>
                    <a:pt x="13266" y="3225"/>
                  </a:cubicBezTo>
                  <a:cubicBezTo>
                    <a:pt x="13266" y="2150"/>
                    <a:pt x="13266" y="2150"/>
                    <a:pt x="13266" y="2150"/>
                  </a:cubicBezTo>
                  <a:cubicBezTo>
                    <a:pt x="13266" y="1075"/>
                    <a:pt x="13266" y="1075"/>
                    <a:pt x="13266" y="1075"/>
                  </a:cubicBezTo>
                  <a:cubicBezTo>
                    <a:pt x="13436" y="977"/>
                    <a:pt x="13436" y="977"/>
                    <a:pt x="13436" y="977"/>
                  </a:cubicBezTo>
                  <a:cubicBezTo>
                    <a:pt x="12416" y="0"/>
                    <a:pt x="12416" y="0"/>
                    <a:pt x="12416" y="0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85" y="391"/>
                    <a:pt x="85" y="391"/>
                    <a:pt x="85" y="391"/>
                  </a:cubicBezTo>
                  <a:cubicBezTo>
                    <a:pt x="340" y="586"/>
                    <a:pt x="340" y="586"/>
                    <a:pt x="340" y="586"/>
                  </a:cubicBezTo>
                  <a:cubicBezTo>
                    <a:pt x="425" y="1075"/>
                    <a:pt x="425" y="1075"/>
                    <a:pt x="425" y="1075"/>
                  </a:cubicBezTo>
                  <a:cubicBezTo>
                    <a:pt x="255" y="1271"/>
                    <a:pt x="255" y="1271"/>
                    <a:pt x="255" y="1271"/>
                  </a:cubicBezTo>
                  <a:cubicBezTo>
                    <a:pt x="425" y="1564"/>
                    <a:pt x="425" y="1564"/>
                    <a:pt x="425" y="1564"/>
                  </a:cubicBezTo>
                  <a:cubicBezTo>
                    <a:pt x="425" y="1564"/>
                    <a:pt x="340" y="1564"/>
                    <a:pt x="425" y="1662"/>
                  </a:cubicBezTo>
                  <a:cubicBezTo>
                    <a:pt x="510" y="1759"/>
                    <a:pt x="935" y="1857"/>
                    <a:pt x="935" y="1857"/>
                  </a:cubicBezTo>
                  <a:cubicBezTo>
                    <a:pt x="1020" y="2443"/>
                    <a:pt x="1020" y="2443"/>
                    <a:pt x="1020" y="2443"/>
                  </a:cubicBezTo>
                  <a:cubicBezTo>
                    <a:pt x="1191" y="2834"/>
                    <a:pt x="1191" y="2834"/>
                    <a:pt x="1191" y="2834"/>
                  </a:cubicBezTo>
                  <a:cubicBezTo>
                    <a:pt x="1191" y="2834"/>
                    <a:pt x="1191" y="2834"/>
                    <a:pt x="1191" y="2834"/>
                  </a:cubicBezTo>
                  <a:cubicBezTo>
                    <a:pt x="1531" y="3421"/>
                    <a:pt x="1531" y="3421"/>
                    <a:pt x="1531" y="3421"/>
                  </a:cubicBezTo>
                  <a:cubicBezTo>
                    <a:pt x="1701" y="3812"/>
                    <a:pt x="1701" y="3812"/>
                    <a:pt x="1701" y="3812"/>
                  </a:cubicBezTo>
                  <a:cubicBezTo>
                    <a:pt x="2466" y="3812"/>
                    <a:pt x="2466" y="3812"/>
                    <a:pt x="2466" y="3812"/>
                  </a:cubicBezTo>
                  <a:cubicBezTo>
                    <a:pt x="2636" y="3812"/>
                    <a:pt x="2636" y="3812"/>
                    <a:pt x="2636" y="3812"/>
                  </a:cubicBezTo>
                  <a:cubicBezTo>
                    <a:pt x="2636" y="4300"/>
                    <a:pt x="2636" y="4300"/>
                    <a:pt x="2636" y="4300"/>
                  </a:cubicBezTo>
                  <a:cubicBezTo>
                    <a:pt x="2381" y="4887"/>
                    <a:pt x="2381" y="4887"/>
                    <a:pt x="2381" y="4887"/>
                  </a:cubicBezTo>
                  <a:cubicBezTo>
                    <a:pt x="2126" y="5376"/>
                    <a:pt x="2126" y="5376"/>
                    <a:pt x="2126" y="5376"/>
                  </a:cubicBezTo>
                  <a:cubicBezTo>
                    <a:pt x="2636" y="5962"/>
                    <a:pt x="2636" y="5962"/>
                    <a:pt x="2636" y="5962"/>
                  </a:cubicBezTo>
                  <a:cubicBezTo>
                    <a:pt x="2806" y="6548"/>
                    <a:pt x="2806" y="6548"/>
                    <a:pt x="2806" y="6548"/>
                  </a:cubicBezTo>
                  <a:cubicBezTo>
                    <a:pt x="3061" y="6744"/>
                    <a:pt x="3061" y="6744"/>
                    <a:pt x="3061" y="6744"/>
                  </a:cubicBezTo>
                  <a:cubicBezTo>
                    <a:pt x="3572" y="7037"/>
                    <a:pt x="3572" y="7037"/>
                    <a:pt x="3572" y="7037"/>
                  </a:cubicBezTo>
                  <a:cubicBezTo>
                    <a:pt x="3572" y="17202"/>
                    <a:pt x="3572" y="17202"/>
                    <a:pt x="3572" y="17202"/>
                  </a:cubicBezTo>
                  <a:cubicBezTo>
                    <a:pt x="3572" y="19645"/>
                    <a:pt x="3572" y="19645"/>
                    <a:pt x="3572" y="19645"/>
                  </a:cubicBezTo>
                  <a:cubicBezTo>
                    <a:pt x="18283" y="19254"/>
                    <a:pt x="18283" y="19254"/>
                    <a:pt x="18283" y="19254"/>
                  </a:cubicBezTo>
                  <a:cubicBezTo>
                    <a:pt x="18369" y="19841"/>
                    <a:pt x="18369" y="19841"/>
                    <a:pt x="18369" y="19841"/>
                  </a:cubicBezTo>
                  <a:cubicBezTo>
                    <a:pt x="17433" y="21600"/>
                    <a:pt x="17433" y="21600"/>
                    <a:pt x="17433" y="21600"/>
                  </a:cubicBezTo>
                  <a:cubicBezTo>
                    <a:pt x="19814" y="21405"/>
                    <a:pt x="19814" y="21405"/>
                    <a:pt x="19814" y="21405"/>
                  </a:cubicBezTo>
                  <a:cubicBezTo>
                    <a:pt x="19899" y="21111"/>
                    <a:pt x="19899" y="21111"/>
                    <a:pt x="19899" y="21111"/>
                  </a:cubicBezTo>
                  <a:cubicBezTo>
                    <a:pt x="20069" y="20818"/>
                    <a:pt x="20069" y="20818"/>
                    <a:pt x="20069" y="20818"/>
                  </a:cubicBezTo>
                  <a:cubicBezTo>
                    <a:pt x="20069" y="20818"/>
                    <a:pt x="20239" y="20720"/>
                    <a:pt x="20154" y="20623"/>
                  </a:cubicBezTo>
                  <a:cubicBezTo>
                    <a:pt x="20154" y="20525"/>
                    <a:pt x="19984" y="20232"/>
                    <a:pt x="19984" y="20232"/>
                  </a:cubicBezTo>
                  <a:cubicBezTo>
                    <a:pt x="19899" y="20134"/>
                    <a:pt x="19899" y="20134"/>
                    <a:pt x="19899" y="20134"/>
                  </a:cubicBezTo>
                  <a:cubicBezTo>
                    <a:pt x="19984" y="19938"/>
                    <a:pt x="19984" y="19938"/>
                    <a:pt x="19984" y="19938"/>
                  </a:cubicBezTo>
                  <a:cubicBezTo>
                    <a:pt x="20154" y="19841"/>
                    <a:pt x="20154" y="19841"/>
                    <a:pt x="20154" y="19841"/>
                  </a:cubicBezTo>
                  <a:cubicBezTo>
                    <a:pt x="20239" y="19548"/>
                    <a:pt x="20239" y="19548"/>
                    <a:pt x="20239" y="19548"/>
                  </a:cubicBezTo>
                  <a:cubicBezTo>
                    <a:pt x="20239" y="19254"/>
                    <a:pt x="20239" y="19254"/>
                    <a:pt x="20239" y="19254"/>
                  </a:cubicBezTo>
                  <a:cubicBezTo>
                    <a:pt x="20239" y="18961"/>
                    <a:pt x="20239" y="18961"/>
                    <a:pt x="20239" y="18961"/>
                  </a:cubicBezTo>
                  <a:lnTo>
                    <a:pt x="20239" y="18863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1" name="Freeform 47"/>
            <p:cNvSpPr/>
            <p:nvPr/>
          </p:nvSpPr>
          <p:spPr>
            <a:xfrm>
              <a:off x="5299148" y="554041"/>
              <a:ext cx="1252301" cy="14573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92" y="12585"/>
                  </a:moveTo>
                  <a:lnTo>
                    <a:pt x="14435" y="12050"/>
                  </a:lnTo>
                  <a:lnTo>
                    <a:pt x="14435" y="9907"/>
                  </a:lnTo>
                  <a:lnTo>
                    <a:pt x="14954" y="9550"/>
                  </a:lnTo>
                  <a:lnTo>
                    <a:pt x="16719" y="8122"/>
                  </a:lnTo>
                  <a:lnTo>
                    <a:pt x="17550" y="7140"/>
                  </a:lnTo>
                  <a:lnTo>
                    <a:pt x="19212" y="6159"/>
                  </a:lnTo>
                  <a:lnTo>
                    <a:pt x="21600" y="4909"/>
                  </a:lnTo>
                  <a:lnTo>
                    <a:pt x="20769" y="4731"/>
                  </a:lnTo>
                  <a:lnTo>
                    <a:pt x="19004" y="4641"/>
                  </a:lnTo>
                  <a:lnTo>
                    <a:pt x="17550" y="4374"/>
                  </a:lnTo>
                  <a:lnTo>
                    <a:pt x="17238" y="4641"/>
                  </a:lnTo>
                  <a:lnTo>
                    <a:pt x="16823" y="4909"/>
                  </a:lnTo>
                  <a:lnTo>
                    <a:pt x="15992" y="4909"/>
                  </a:lnTo>
                  <a:lnTo>
                    <a:pt x="15681" y="4552"/>
                  </a:lnTo>
                  <a:lnTo>
                    <a:pt x="15265" y="4284"/>
                  </a:lnTo>
                  <a:lnTo>
                    <a:pt x="14123" y="4017"/>
                  </a:lnTo>
                  <a:lnTo>
                    <a:pt x="13812" y="4017"/>
                  </a:lnTo>
                  <a:lnTo>
                    <a:pt x="13396" y="3838"/>
                  </a:lnTo>
                  <a:lnTo>
                    <a:pt x="13292" y="3749"/>
                  </a:lnTo>
                  <a:lnTo>
                    <a:pt x="12358" y="3660"/>
                  </a:lnTo>
                  <a:lnTo>
                    <a:pt x="11838" y="3213"/>
                  </a:lnTo>
                  <a:lnTo>
                    <a:pt x="12462" y="3481"/>
                  </a:lnTo>
                  <a:lnTo>
                    <a:pt x="12773" y="3213"/>
                  </a:lnTo>
                  <a:lnTo>
                    <a:pt x="12358" y="3124"/>
                  </a:lnTo>
                  <a:lnTo>
                    <a:pt x="10385" y="3124"/>
                  </a:lnTo>
                  <a:lnTo>
                    <a:pt x="10073" y="3481"/>
                  </a:lnTo>
                  <a:lnTo>
                    <a:pt x="9658" y="3481"/>
                  </a:lnTo>
                  <a:lnTo>
                    <a:pt x="9035" y="3035"/>
                  </a:lnTo>
                  <a:lnTo>
                    <a:pt x="8308" y="3035"/>
                  </a:lnTo>
                  <a:lnTo>
                    <a:pt x="7581" y="2856"/>
                  </a:lnTo>
                  <a:lnTo>
                    <a:pt x="7062" y="2142"/>
                  </a:lnTo>
                  <a:lnTo>
                    <a:pt x="6854" y="1785"/>
                  </a:lnTo>
                  <a:lnTo>
                    <a:pt x="5712" y="1785"/>
                  </a:lnTo>
                  <a:lnTo>
                    <a:pt x="5608" y="1428"/>
                  </a:lnTo>
                  <a:lnTo>
                    <a:pt x="5919" y="1071"/>
                  </a:lnTo>
                  <a:lnTo>
                    <a:pt x="6023" y="714"/>
                  </a:lnTo>
                  <a:lnTo>
                    <a:pt x="6438" y="446"/>
                  </a:lnTo>
                  <a:lnTo>
                    <a:pt x="6231" y="179"/>
                  </a:lnTo>
                  <a:lnTo>
                    <a:pt x="5815" y="0"/>
                  </a:lnTo>
                  <a:lnTo>
                    <a:pt x="5815" y="893"/>
                  </a:lnTo>
                  <a:lnTo>
                    <a:pt x="5608" y="1071"/>
                  </a:lnTo>
                  <a:lnTo>
                    <a:pt x="5400" y="1428"/>
                  </a:lnTo>
                  <a:lnTo>
                    <a:pt x="0" y="1428"/>
                  </a:lnTo>
                  <a:lnTo>
                    <a:pt x="104" y="1785"/>
                  </a:lnTo>
                  <a:lnTo>
                    <a:pt x="104" y="2142"/>
                  </a:lnTo>
                  <a:lnTo>
                    <a:pt x="415" y="2321"/>
                  </a:lnTo>
                  <a:lnTo>
                    <a:pt x="415" y="2678"/>
                  </a:lnTo>
                  <a:lnTo>
                    <a:pt x="104" y="2945"/>
                  </a:lnTo>
                  <a:lnTo>
                    <a:pt x="104" y="3392"/>
                  </a:lnTo>
                  <a:lnTo>
                    <a:pt x="208" y="3570"/>
                  </a:lnTo>
                  <a:lnTo>
                    <a:pt x="312" y="4017"/>
                  </a:lnTo>
                  <a:lnTo>
                    <a:pt x="104" y="4552"/>
                  </a:lnTo>
                  <a:lnTo>
                    <a:pt x="312" y="4998"/>
                  </a:lnTo>
                  <a:lnTo>
                    <a:pt x="623" y="5712"/>
                  </a:lnTo>
                  <a:lnTo>
                    <a:pt x="935" y="6248"/>
                  </a:lnTo>
                  <a:lnTo>
                    <a:pt x="935" y="6962"/>
                  </a:lnTo>
                  <a:lnTo>
                    <a:pt x="1038" y="8212"/>
                  </a:lnTo>
                  <a:lnTo>
                    <a:pt x="1038" y="9997"/>
                  </a:lnTo>
                  <a:lnTo>
                    <a:pt x="1246" y="10175"/>
                  </a:lnTo>
                  <a:lnTo>
                    <a:pt x="1246" y="10889"/>
                  </a:lnTo>
                  <a:lnTo>
                    <a:pt x="1558" y="11068"/>
                  </a:lnTo>
                  <a:lnTo>
                    <a:pt x="1765" y="11336"/>
                  </a:lnTo>
                  <a:lnTo>
                    <a:pt x="1869" y="11782"/>
                  </a:lnTo>
                  <a:lnTo>
                    <a:pt x="1869" y="12585"/>
                  </a:lnTo>
                  <a:lnTo>
                    <a:pt x="1662" y="12674"/>
                  </a:lnTo>
                  <a:lnTo>
                    <a:pt x="1765" y="12853"/>
                  </a:lnTo>
                  <a:lnTo>
                    <a:pt x="1350" y="13121"/>
                  </a:lnTo>
                  <a:lnTo>
                    <a:pt x="1142" y="13388"/>
                  </a:lnTo>
                  <a:lnTo>
                    <a:pt x="831" y="13567"/>
                  </a:lnTo>
                  <a:lnTo>
                    <a:pt x="831" y="13924"/>
                  </a:lnTo>
                  <a:lnTo>
                    <a:pt x="935" y="14102"/>
                  </a:lnTo>
                  <a:lnTo>
                    <a:pt x="1246" y="14281"/>
                  </a:lnTo>
                  <a:lnTo>
                    <a:pt x="1246" y="14549"/>
                  </a:lnTo>
                  <a:lnTo>
                    <a:pt x="1765" y="14638"/>
                  </a:lnTo>
                  <a:lnTo>
                    <a:pt x="1869" y="14906"/>
                  </a:lnTo>
                  <a:lnTo>
                    <a:pt x="2181" y="15084"/>
                  </a:lnTo>
                  <a:lnTo>
                    <a:pt x="1869" y="21600"/>
                  </a:lnTo>
                  <a:lnTo>
                    <a:pt x="17862" y="21332"/>
                  </a:lnTo>
                  <a:lnTo>
                    <a:pt x="17965" y="20797"/>
                  </a:lnTo>
                  <a:lnTo>
                    <a:pt x="17862" y="20261"/>
                  </a:lnTo>
                  <a:lnTo>
                    <a:pt x="17238" y="19636"/>
                  </a:lnTo>
                  <a:lnTo>
                    <a:pt x="16615" y="19279"/>
                  </a:lnTo>
                  <a:lnTo>
                    <a:pt x="16304" y="19012"/>
                  </a:lnTo>
                  <a:lnTo>
                    <a:pt x="15577" y="18208"/>
                  </a:lnTo>
                  <a:lnTo>
                    <a:pt x="14331" y="17583"/>
                  </a:lnTo>
                  <a:lnTo>
                    <a:pt x="13500" y="17226"/>
                  </a:lnTo>
                  <a:lnTo>
                    <a:pt x="12981" y="16869"/>
                  </a:lnTo>
                  <a:lnTo>
                    <a:pt x="13085" y="15531"/>
                  </a:lnTo>
                  <a:lnTo>
                    <a:pt x="13292" y="14192"/>
                  </a:lnTo>
                  <a:lnTo>
                    <a:pt x="13085" y="14192"/>
                  </a:lnTo>
                  <a:lnTo>
                    <a:pt x="12669" y="13745"/>
                  </a:lnTo>
                  <a:lnTo>
                    <a:pt x="13085" y="12942"/>
                  </a:lnTo>
                  <a:lnTo>
                    <a:pt x="13292" y="12585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2" name="Freeform 50"/>
            <p:cNvSpPr/>
            <p:nvPr/>
          </p:nvSpPr>
          <p:spPr>
            <a:xfrm>
              <a:off x="6449099" y="981621"/>
              <a:ext cx="1463022" cy="1379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080"/>
                  </a:moveTo>
                  <a:cubicBezTo>
                    <a:pt x="151" y="3920"/>
                    <a:pt x="151" y="3920"/>
                    <a:pt x="151" y="3920"/>
                  </a:cubicBezTo>
                  <a:cubicBezTo>
                    <a:pt x="452" y="3920"/>
                    <a:pt x="452" y="3920"/>
                    <a:pt x="452" y="3920"/>
                  </a:cubicBezTo>
                  <a:cubicBezTo>
                    <a:pt x="828" y="3680"/>
                    <a:pt x="828" y="3680"/>
                    <a:pt x="828" y="3680"/>
                  </a:cubicBezTo>
                  <a:cubicBezTo>
                    <a:pt x="903" y="3520"/>
                    <a:pt x="903" y="3520"/>
                    <a:pt x="903" y="3520"/>
                  </a:cubicBezTo>
                  <a:cubicBezTo>
                    <a:pt x="1054" y="3200"/>
                    <a:pt x="1054" y="3200"/>
                    <a:pt x="1054" y="3200"/>
                  </a:cubicBezTo>
                  <a:cubicBezTo>
                    <a:pt x="1279" y="2960"/>
                    <a:pt x="1279" y="2960"/>
                    <a:pt x="1279" y="2960"/>
                  </a:cubicBezTo>
                  <a:cubicBezTo>
                    <a:pt x="1505" y="2880"/>
                    <a:pt x="1505" y="2880"/>
                    <a:pt x="1505" y="2880"/>
                  </a:cubicBezTo>
                  <a:cubicBezTo>
                    <a:pt x="1731" y="2880"/>
                    <a:pt x="1731" y="2880"/>
                    <a:pt x="1731" y="2880"/>
                  </a:cubicBezTo>
                  <a:cubicBezTo>
                    <a:pt x="2183" y="2880"/>
                    <a:pt x="2183" y="2880"/>
                    <a:pt x="2183" y="2880"/>
                  </a:cubicBezTo>
                  <a:cubicBezTo>
                    <a:pt x="2408" y="2720"/>
                    <a:pt x="2408" y="2720"/>
                    <a:pt x="2408" y="2720"/>
                  </a:cubicBezTo>
                  <a:cubicBezTo>
                    <a:pt x="3161" y="2160"/>
                    <a:pt x="3161" y="2160"/>
                    <a:pt x="3161" y="2160"/>
                  </a:cubicBezTo>
                  <a:cubicBezTo>
                    <a:pt x="3387" y="2080"/>
                    <a:pt x="3387" y="2080"/>
                    <a:pt x="3387" y="2080"/>
                  </a:cubicBezTo>
                  <a:cubicBezTo>
                    <a:pt x="3688" y="1760"/>
                    <a:pt x="3688" y="1760"/>
                    <a:pt x="3688" y="1760"/>
                  </a:cubicBezTo>
                  <a:cubicBezTo>
                    <a:pt x="3914" y="1360"/>
                    <a:pt x="3914" y="1360"/>
                    <a:pt x="3914" y="1360"/>
                  </a:cubicBezTo>
                  <a:cubicBezTo>
                    <a:pt x="4215" y="1120"/>
                    <a:pt x="4215" y="1120"/>
                    <a:pt x="4215" y="1120"/>
                  </a:cubicBezTo>
                  <a:cubicBezTo>
                    <a:pt x="4591" y="720"/>
                    <a:pt x="4591" y="720"/>
                    <a:pt x="4591" y="720"/>
                  </a:cubicBezTo>
                  <a:cubicBezTo>
                    <a:pt x="4892" y="320"/>
                    <a:pt x="4892" y="320"/>
                    <a:pt x="4892" y="320"/>
                  </a:cubicBezTo>
                  <a:cubicBezTo>
                    <a:pt x="5268" y="80"/>
                    <a:pt x="5268" y="80"/>
                    <a:pt x="5268" y="80"/>
                  </a:cubicBezTo>
                  <a:cubicBezTo>
                    <a:pt x="5795" y="0"/>
                    <a:pt x="5795" y="0"/>
                    <a:pt x="5795" y="0"/>
                  </a:cubicBezTo>
                  <a:cubicBezTo>
                    <a:pt x="6021" y="0"/>
                    <a:pt x="6021" y="0"/>
                    <a:pt x="6021" y="0"/>
                  </a:cubicBezTo>
                  <a:cubicBezTo>
                    <a:pt x="6397" y="160"/>
                    <a:pt x="6397" y="160"/>
                    <a:pt x="6397" y="160"/>
                  </a:cubicBezTo>
                  <a:cubicBezTo>
                    <a:pt x="6247" y="240"/>
                    <a:pt x="6247" y="240"/>
                    <a:pt x="6247" y="240"/>
                  </a:cubicBezTo>
                  <a:cubicBezTo>
                    <a:pt x="5946" y="400"/>
                    <a:pt x="5946" y="400"/>
                    <a:pt x="5946" y="400"/>
                  </a:cubicBezTo>
                  <a:cubicBezTo>
                    <a:pt x="5645" y="480"/>
                    <a:pt x="5645" y="480"/>
                    <a:pt x="5645" y="480"/>
                  </a:cubicBezTo>
                  <a:cubicBezTo>
                    <a:pt x="5720" y="640"/>
                    <a:pt x="5720" y="640"/>
                    <a:pt x="5720" y="640"/>
                  </a:cubicBezTo>
                  <a:cubicBezTo>
                    <a:pt x="5268" y="1120"/>
                    <a:pt x="5268" y="1120"/>
                    <a:pt x="5268" y="1120"/>
                  </a:cubicBezTo>
                  <a:cubicBezTo>
                    <a:pt x="5268" y="1120"/>
                    <a:pt x="5118" y="1120"/>
                    <a:pt x="5118" y="1200"/>
                  </a:cubicBezTo>
                  <a:cubicBezTo>
                    <a:pt x="5118" y="1280"/>
                    <a:pt x="4892" y="1840"/>
                    <a:pt x="4892" y="1840"/>
                  </a:cubicBezTo>
                  <a:cubicBezTo>
                    <a:pt x="4892" y="1520"/>
                    <a:pt x="4892" y="1520"/>
                    <a:pt x="4892" y="1520"/>
                  </a:cubicBezTo>
                  <a:cubicBezTo>
                    <a:pt x="4741" y="1360"/>
                    <a:pt x="4741" y="1360"/>
                    <a:pt x="4741" y="1360"/>
                  </a:cubicBezTo>
                  <a:cubicBezTo>
                    <a:pt x="4666" y="2160"/>
                    <a:pt x="4666" y="2160"/>
                    <a:pt x="4666" y="2160"/>
                  </a:cubicBezTo>
                  <a:cubicBezTo>
                    <a:pt x="4666" y="2640"/>
                    <a:pt x="4666" y="2640"/>
                    <a:pt x="4666" y="2640"/>
                  </a:cubicBezTo>
                  <a:cubicBezTo>
                    <a:pt x="4892" y="2480"/>
                    <a:pt x="4892" y="2480"/>
                    <a:pt x="4892" y="2480"/>
                  </a:cubicBezTo>
                  <a:cubicBezTo>
                    <a:pt x="5043" y="2320"/>
                    <a:pt x="5043" y="2320"/>
                    <a:pt x="5043" y="2320"/>
                  </a:cubicBezTo>
                  <a:cubicBezTo>
                    <a:pt x="5118" y="2320"/>
                    <a:pt x="5118" y="2320"/>
                    <a:pt x="5118" y="2320"/>
                  </a:cubicBezTo>
                  <a:cubicBezTo>
                    <a:pt x="5193" y="2480"/>
                    <a:pt x="5193" y="2480"/>
                    <a:pt x="5193" y="2480"/>
                  </a:cubicBezTo>
                  <a:cubicBezTo>
                    <a:pt x="5419" y="2480"/>
                    <a:pt x="5419" y="2480"/>
                    <a:pt x="5419" y="2480"/>
                  </a:cubicBezTo>
                  <a:cubicBezTo>
                    <a:pt x="5569" y="2400"/>
                    <a:pt x="5569" y="2400"/>
                    <a:pt x="5569" y="2400"/>
                  </a:cubicBezTo>
                  <a:cubicBezTo>
                    <a:pt x="5795" y="2240"/>
                    <a:pt x="5795" y="2240"/>
                    <a:pt x="5795" y="2240"/>
                  </a:cubicBezTo>
                  <a:cubicBezTo>
                    <a:pt x="6171" y="2320"/>
                    <a:pt x="6171" y="2320"/>
                    <a:pt x="6171" y="2320"/>
                  </a:cubicBezTo>
                  <a:cubicBezTo>
                    <a:pt x="6924" y="2720"/>
                    <a:pt x="6924" y="2720"/>
                    <a:pt x="6924" y="2720"/>
                  </a:cubicBezTo>
                  <a:cubicBezTo>
                    <a:pt x="7376" y="3280"/>
                    <a:pt x="7376" y="3280"/>
                    <a:pt x="7376" y="3280"/>
                  </a:cubicBezTo>
                  <a:cubicBezTo>
                    <a:pt x="7677" y="3520"/>
                    <a:pt x="7677" y="3520"/>
                    <a:pt x="7677" y="3520"/>
                  </a:cubicBezTo>
                  <a:cubicBezTo>
                    <a:pt x="8354" y="3600"/>
                    <a:pt x="8354" y="3600"/>
                    <a:pt x="8354" y="3600"/>
                  </a:cubicBezTo>
                  <a:cubicBezTo>
                    <a:pt x="8580" y="3520"/>
                    <a:pt x="8580" y="3520"/>
                    <a:pt x="8580" y="3520"/>
                  </a:cubicBezTo>
                  <a:cubicBezTo>
                    <a:pt x="9107" y="3680"/>
                    <a:pt x="9107" y="3680"/>
                    <a:pt x="9107" y="3680"/>
                  </a:cubicBezTo>
                  <a:cubicBezTo>
                    <a:pt x="9558" y="3840"/>
                    <a:pt x="9558" y="3840"/>
                    <a:pt x="9558" y="3840"/>
                  </a:cubicBezTo>
                  <a:cubicBezTo>
                    <a:pt x="9784" y="3520"/>
                    <a:pt x="9784" y="3520"/>
                    <a:pt x="9784" y="3520"/>
                  </a:cubicBezTo>
                  <a:cubicBezTo>
                    <a:pt x="10160" y="3120"/>
                    <a:pt x="10160" y="3120"/>
                    <a:pt x="10160" y="3120"/>
                  </a:cubicBezTo>
                  <a:cubicBezTo>
                    <a:pt x="10461" y="2800"/>
                    <a:pt x="10461" y="2800"/>
                    <a:pt x="10461" y="2800"/>
                  </a:cubicBezTo>
                  <a:cubicBezTo>
                    <a:pt x="11139" y="2640"/>
                    <a:pt x="11139" y="2640"/>
                    <a:pt x="11139" y="2640"/>
                  </a:cubicBezTo>
                  <a:cubicBezTo>
                    <a:pt x="11590" y="2480"/>
                    <a:pt x="11590" y="2480"/>
                    <a:pt x="11590" y="2480"/>
                  </a:cubicBezTo>
                  <a:cubicBezTo>
                    <a:pt x="12042" y="2480"/>
                    <a:pt x="12042" y="2480"/>
                    <a:pt x="12042" y="2480"/>
                  </a:cubicBezTo>
                  <a:cubicBezTo>
                    <a:pt x="12719" y="2240"/>
                    <a:pt x="12719" y="2240"/>
                    <a:pt x="12719" y="2240"/>
                  </a:cubicBezTo>
                  <a:cubicBezTo>
                    <a:pt x="13171" y="2080"/>
                    <a:pt x="13171" y="2080"/>
                    <a:pt x="13171" y="2080"/>
                  </a:cubicBezTo>
                  <a:cubicBezTo>
                    <a:pt x="13397" y="2240"/>
                    <a:pt x="13397" y="2240"/>
                    <a:pt x="13397" y="2240"/>
                  </a:cubicBezTo>
                  <a:cubicBezTo>
                    <a:pt x="13547" y="2880"/>
                    <a:pt x="13547" y="2880"/>
                    <a:pt x="13547" y="2880"/>
                  </a:cubicBezTo>
                  <a:cubicBezTo>
                    <a:pt x="14375" y="3040"/>
                    <a:pt x="14375" y="3040"/>
                    <a:pt x="14375" y="3040"/>
                  </a:cubicBezTo>
                  <a:cubicBezTo>
                    <a:pt x="14902" y="3040"/>
                    <a:pt x="14902" y="3040"/>
                    <a:pt x="14902" y="3040"/>
                  </a:cubicBezTo>
                  <a:cubicBezTo>
                    <a:pt x="15278" y="3120"/>
                    <a:pt x="15278" y="3120"/>
                    <a:pt x="15278" y="3120"/>
                  </a:cubicBezTo>
                  <a:cubicBezTo>
                    <a:pt x="15579" y="3520"/>
                    <a:pt x="15579" y="3520"/>
                    <a:pt x="15579" y="3520"/>
                  </a:cubicBezTo>
                  <a:cubicBezTo>
                    <a:pt x="16031" y="4080"/>
                    <a:pt x="16031" y="4080"/>
                    <a:pt x="16031" y="4080"/>
                  </a:cubicBezTo>
                  <a:cubicBezTo>
                    <a:pt x="16181" y="4240"/>
                    <a:pt x="16181" y="4240"/>
                    <a:pt x="16181" y="4240"/>
                  </a:cubicBezTo>
                  <a:cubicBezTo>
                    <a:pt x="16181" y="4240"/>
                    <a:pt x="16256" y="4320"/>
                    <a:pt x="16332" y="4400"/>
                  </a:cubicBezTo>
                  <a:cubicBezTo>
                    <a:pt x="16407" y="4480"/>
                    <a:pt x="16482" y="4640"/>
                    <a:pt x="16482" y="4640"/>
                  </a:cubicBezTo>
                  <a:cubicBezTo>
                    <a:pt x="16859" y="4720"/>
                    <a:pt x="16859" y="4720"/>
                    <a:pt x="16859" y="4720"/>
                  </a:cubicBezTo>
                  <a:cubicBezTo>
                    <a:pt x="16859" y="4720"/>
                    <a:pt x="17009" y="4560"/>
                    <a:pt x="17009" y="4560"/>
                  </a:cubicBezTo>
                  <a:cubicBezTo>
                    <a:pt x="17009" y="4480"/>
                    <a:pt x="17310" y="4320"/>
                    <a:pt x="17310" y="4320"/>
                  </a:cubicBezTo>
                  <a:cubicBezTo>
                    <a:pt x="17461" y="4480"/>
                    <a:pt x="17461" y="4480"/>
                    <a:pt x="17461" y="4480"/>
                  </a:cubicBezTo>
                  <a:cubicBezTo>
                    <a:pt x="17461" y="4480"/>
                    <a:pt x="17611" y="4560"/>
                    <a:pt x="17461" y="4640"/>
                  </a:cubicBezTo>
                  <a:cubicBezTo>
                    <a:pt x="17385" y="4640"/>
                    <a:pt x="17310" y="4800"/>
                    <a:pt x="17235" y="4800"/>
                  </a:cubicBezTo>
                  <a:cubicBezTo>
                    <a:pt x="17084" y="4800"/>
                    <a:pt x="16934" y="4800"/>
                    <a:pt x="16934" y="4800"/>
                  </a:cubicBezTo>
                  <a:cubicBezTo>
                    <a:pt x="16633" y="4800"/>
                    <a:pt x="16633" y="4800"/>
                    <a:pt x="16633" y="4800"/>
                  </a:cubicBezTo>
                  <a:cubicBezTo>
                    <a:pt x="16482" y="4960"/>
                    <a:pt x="16482" y="4960"/>
                    <a:pt x="16482" y="4960"/>
                  </a:cubicBezTo>
                  <a:cubicBezTo>
                    <a:pt x="15654" y="4960"/>
                    <a:pt x="15654" y="4960"/>
                    <a:pt x="15654" y="4960"/>
                  </a:cubicBezTo>
                  <a:cubicBezTo>
                    <a:pt x="15429" y="5040"/>
                    <a:pt x="15429" y="5040"/>
                    <a:pt x="15429" y="5040"/>
                  </a:cubicBezTo>
                  <a:cubicBezTo>
                    <a:pt x="15128" y="4880"/>
                    <a:pt x="15128" y="4880"/>
                    <a:pt x="15128" y="4880"/>
                  </a:cubicBezTo>
                  <a:cubicBezTo>
                    <a:pt x="14826" y="4720"/>
                    <a:pt x="14826" y="4720"/>
                    <a:pt x="14826" y="4720"/>
                  </a:cubicBezTo>
                  <a:cubicBezTo>
                    <a:pt x="14525" y="5120"/>
                    <a:pt x="14525" y="5120"/>
                    <a:pt x="14525" y="5120"/>
                  </a:cubicBezTo>
                  <a:cubicBezTo>
                    <a:pt x="14601" y="5360"/>
                    <a:pt x="14601" y="5360"/>
                    <a:pt x="14601" y="5360"/>
                  </a:cubicBezTo>
                  <a:cubicBezTo>
                    <a:pt x="14601" y="5520"/>
                    <a:pt x="14601" y="5520"/>
                    <a:pt x="14601" y="5520"/>
                  </a:cubicBezTo>
                  <a:cubicBezTo>
                    <a:pt x="14601" y="5520"/>
                    <a:pt x="14601" y="5680"/>
                    <a:pt x="14676" y="5680"/>
                  </a:cubicBezTo>
                  <a:cubicBezTo>
                    <a:pt x="14676" y="5680"/>
                    <a:pt x="14751" y="5760"/>
                    <a:pt x="14751" y="5760"/>
                  </a:cubicBezTo>
                  <a:cubicBezTo>
                    <a:pt x="15128" y="5920"/>
                    <a:pt x="15128" y="5920"/>
                    <a:pt x="15128" y="5920"/>
                  </a:cubicBezTo>
                  <a:cubicBezTo>
                    <a:pt x="15278" y="5760"/>
                    <a:pt x="15278" y="5760"/>
                    <a:pt x="15278" y="5760"/>
                  </a:cubicBezTo>
                  <a:cubicBezTo>
                    <a:pt x="15278" y="5760"/>
                    <a:pt x="15052" y="5600"/>
                    <a:pt x="15128" y="5600"/>
                  </a:cubicBezTo>
                  <a:cubicBezTo>
                    <a:pt x="15203" y="5600"/>
                    <a:pt x="15504" y="5760"/>
                    <a:pt x="15504" y="5760"/>
                  </a:cubicBezTo>
                  <a:cubicBezTo>
                    <a:pt x="15504" y="5760"/>
                    <a:pt x="15429" y="5920"/>
                    <a:pt x="15429" y="5920"/>
                  </a:cubicBezTo>
                  <a:cubicBezTo>
                    <a:pt x="15353" y="6000"/>
                    <a:pt x="15353" y="6000"/>
                    <a:pt x="15353" y="6000"/>
                  </a:cubicBezTo>
                  <a:cubicBezTo>
                    <a:pt x="15429" y="6080"/>
                    <a:pt x="15805" y="6160"/>
                    <a:pt x="15805" y="6160"/>
                  </a:cubicBezTo>
                  <a:cubicBezTo>
                    <a:pt x="15880" y="6160"/>
                    <a:pt x="16106" y="6320"/>
                    <a:pt x="16106" y="6320"/>
                  </a:cubicBezTo>
                  <a:cubicBezTo>
                    <a:pt x="16482" y="6560"/>
                    <a:pt x="16482" y="6560"/>
                    <a:pt x="16482" y="6560"/>
                  </a:cubicBezTo>
                  <a:cubicBezTo>
                    <a:pt x="17009" y="6800"/>
                    <a:pt x="17009" y="6800"/>
                    <a:pt x="17009" y="6800"/>
                  </a:cubicBezTo>
                  <a:cubicBezTo>
                    <a:pt x="17611" y="7040"/>
                    <a:pt x="17611" y="7040"/>
                    <a:pt x="17611" y="7040"/>
                  </a:cubicBezTo>
                  <a:cubicBezTo>
                    <a:pt x="18213" y="7680"/>
                    <a:pt x="18213" y="7680"/>
                    <a:pt x="18213" y="7680"/>
                  </a:cubicBezTo>
                  <a:cubicBezTo>
                    <a:pt x="18514" y="8080"/>
                    <a:pt x="18514" y="8080"/>
                    <a:pt x="18514" y="8080"/>
                  </a:cubicBezTo>
                  <a:cubicBezTo>
                    <a:pt x="18364" y="8240"/>
                    <a:pt x="18364" y="8240"/>
                    <a:pt x="18364" y="8240"/>
                  </a:cubicBezTo>
                  <a:cubicBezTo>
                    <a:pt x="18364" y="8240"/>
                    <a:pt x="18289" y="8240"/>
                    <a:pt x="18289" y="8320"/>
                  </a:cubicBezTo>
                  <a:cubicBezTo>
                    <a:pt x="18364" y="8400"/>
                    <a:pt x="18514" y="8720"/>
                    <a:pt x="18514" y="8720"/>
                  </a:cubicBezTo>
                  <a:cubicBezTo>
                    <a:pt x="18439" y="8800"/>
                    <a:pt x="18590" y="9040"/>
                    <a:pt x="18590" y="9040"/>
                  </a:cubicBezTo>
                  <a:cubicBezTo>
                    <a:pt x="18740" y="9920"/>
                    <a:pt x="18740" y="9920"/>
                    <a:pt x="18740" y="9920"/>
                  </a:cubicBezTo>
                  <a:cubicBezTo>
                    <a:pt x="18815" y="10400"/>
                    <a:pt x="18815" y="10400"/>
                    <a:pt x="18815" y="10400"/>
                  </a:cubicBezTo>
                  <a:cubicBezTo>
                    <a:pt x="18740" y="10880"/>
                    <a:pt x="18740" y="10880"/>
                    <a:pt x="18740" y="10880"/>
                  </a:cubicBezTo>
                  <a:cubicBezTo>
                    <a:pt x="18439" y="11280"/>
                    <a:pt x="18439" y="11280"/>
                    <a:pt x="18439" y="11280"/>
                  </a:cubicBezTo>
                  <a:cubicBezTo>
                    <a:pt x="18213" y="11760"/>
                    <a:pt x="18213" y="11760"/>
                    <a:pt x="18213" y="11760"/>
                  </a:cubicBezTo>
                  <a:cubicBezTo>
                    <a:pt x="18213" y="11760"/>
                    <a:pt x="18063" y="12080"/>
                    <a:pt x="17987" y="12160"/>
                  </a:cubicBezTo>
                  <a:cubicBezTo>
                    <a:pt x="17987" y="12160"/>
                    <a:pt x="17686" y="12400"/>
                    <a:pt x="17686" y="12480"/>
                  </a:cubicBezTo>
                  <a:cubicBezTo>
                    <a:pt x="17686" y="12480"/>
                    <a:pt x="17536" y="12800"/>
                    <a:pt x="17536" y="12800"/>
                  </a:cubicBezTo>
                  <a:cubicBezTo>
                    <a:pt x="17536" y="13440"/>
                    <a:pt x="17536" y="13440"/>
                    <a:pt x="17536" y="13440"/>
                  </a:cubicBezTo>
                  <a:cubicBezTo>
                    <a:pt x="17686" y="13600"/>
                    <a:pt x="17686" y="13600"/>
                    <a:pt x="17686" y="13600"/>
                  </a:cubicBezTo>
                  <a:cubicBezTo>
                    <a:pt x="18063" y="13760"/>
                    <a:pt x="18063" y="13760"/>
                    <a:pt x="18063" y="13760"/>
                  </a:cubicBezTo>
                  <a:cubicBezTo>
                    <a:pt x="18213" y="13600"/>
                    <a:pt x="18213" y="13600"/>
                    <a:pt x="18213" y="13600"/>
                  </a:cubicBezTo>
                  <a:cubicBezTo>
                    <a:pt x="18213" y="13600"/>
                    <a:pt x="18364" y="13520"/>
                    <a:pt x="18364" y="13440"/>
                  </a:cubicBezTo>
                  <a:cubicBezTo>
                    <a:pt x="18439" y="13440"/>
                    <a:pt x="18514" y="13280"/>
                    <a:pt x="18514" y="13280"/>
                  </a:cubicBezTo>
                  <a:cubicBezTo>
                    <a:pt x="18514" y="13280"/>
                    <a:pt x="18740" y="13120"/>
                    <a:pt x="18740" y="13120"/>
                  </a:cubicBezTo>
                  <a:cubicBezTo>
                    <a:pt x="18740" y="13120"/>
                    <a:pt x="18740" y="12880"/>
                    <a:pt x="18740" y="12880"/>
                  </a:cubicBezTo>
                  <a:cubicBezTo>
                    <a:pt x="18740" y="12880"/>
                    <a:pt x="18815" y="12560"/>
                    <a:pt x="18815" y="12560"/>
                  </a:cubicBezTo>
                  <a:cubicBezTo>
                    <a:pt x="18815" y="12560"/>
                    <a:pt x="18966" y="12480"/>
                    <a:pt x="18966" y="12480"/>
                  </a:cubicBezTo>
                  <a:cubicBezTo>
                    <a:pt x="18966" y="12400"/>
                    <a:pt x="19192" y="12240"/>
                    <a:pt x="19192" y="12240"/>
                  </a:cubicBezTo>
                  <a:cubicBezTo>
                    <a:pt x="19192" y="12240"/>
                    <a:pt x="19493" y="12000"/>
                    <a:pt x="19493" y="12000"/>
                  </a:cubicBezTo>
                  <a:cubicBezTo>
                    <a:pt x="19568" y="12000"/>
                    <a:pt x="19718" y="11760"/>
                    <a:pt x="19718" y="11760"/>
                  </a:cubicBezTo>
                  <a:cubicBezTo>
                    <a:pt x="19944" y="11760"/>
                    <a:pt x="19944" y="11760"/>
                    <a:pt x="19944" y="11760"/>
                  </a:cubicBezTo>
                  <a:cubicBezTo>
                    <a:pt x="20245" y="11840"/>
                    <a:pt x="20245" y="11840"/>
                    <a:pt x="20245" y="11840"/>
                  </a:cubicBezTo>
                  <a:cubicBezTo>
                    <a:pt x="20697" y="12320"/>
                    <a:pt x="20697" y="12320"/>
                    <a:pt x="20697" y="12320"/>
                  </a:cubicBezTo>
                  <a:cubicBezTo>
                    <a:pt x="20998" y="12960"/>
                    <a:pt x="20998" y="12960"/>
                    <a:pt x="20998" y="12960"/>
                  </a:cubicBezTo>
                  <a:cubicBezTo>
                    <a:pt x="21299" y="14720"/>
                    <a:pt x="21299" y="14720"/>
                    <a:pt x="21299" y="14720"/>
                  </a:cubicBezTo>
                  <a:cubicBezTo>
                    <a:pt x="21525" y="15120"/>
                    <a:pt x="21525" y="15120"/>
                    <a:pt x="21525" y="15120"/>
                  </a:cubicBezTo>
                  <a:cubicBezTo>
                    <a:pt x="21525" y="15440"/>
                    <a:pt x="21525" y="15440"/>
                    <a:pt x="21525" y="15440"/>
                  </a:cubicBezTo>
                  <a:cubicBezTo>
                    <a:pt x="21525" y="15440"/>
                    <a:pt x="21600" y="15680"/>
                    <a:pt x="21600" y="15760"/>
                  </a:cubicBezTo>
                  <a:cubicBezTo>
                    <a:pt x="21600" y="15840"/>
                    <a:pt x="21600" y="17040"/>
                    <a:pt x="21600" y="17040"/>
                  </a:cubicBezTo>
                  <a:cubicBezTo>
                    <a:pt x="21073" y="17040"/>
                    <a:pt x="21073" y="17040"/>
                    <a:pt x="21073" y="17040"/>
                  </a:cubicBezTo>
                  <a:cubicBezTo>
                    <a:pt x="20923" y="17040"/>
                    <a:pt x="20923" y="17040"/>
                    <a:pt x="20923" y="17040"/>
                  </a:cubicBezTo>
                  <a:cubicBezTo>
                    <a:pt x="20923" y="17280"/>
                    <a:pt x="20923" y="17280"/>
                    <a:pt x="20923" y="17280"/>
                  </a:cubicBezTo>
                  <a:cubicBezTo>
                    <a:pt x="20697" y="17600"/>
                    <a:pt x="20697" y="17600"/>
                    <a:pt x="20697" y="17600"/>
                  </a:cubicBezTo>
                  <a:cubicBezTo>
                    <a:pt x="20622" y="18000"/>
                    <a:pt x="20622" y="18000"/>
                    <a:pt x="20622" y="18000"/>
                  </a:cubicBezTo>
                  <a:cubicBezTo>
                    <a:pt x="20471" y="18320"/>
                    <a:pt x="20471" y="18320"/>
                    <a:pt x="20471" y="18320"/>
                  </a:cubicBezTo>
                  <a:cubicBezTo>
                    <a:pt x="20245" y="18640"/>
                    <a:pt x="20245" y="18640"/>
                    <a:pt x="20245" y="18640"/>
                  </a:cubicBezTo>
                  <a:cubicBezTo>
                    <a:pt x="20020" y="19440"/>
                    <a:pt x="20020" y="19440"/>
                    <a:pt x="20020" y="19440"/>
                  </a:cubicBezTo>
                  <a:cubicBezTo>
                    <a:pt x="20020" y="19920"/>
                    <a:pt x="20020" y="19920"/>
                    <a:pt x="20020" y="19920"/>
                  </a:cubicBezTo>
                  <a:cubicBezTo>
                    <a:pt x="19718" y="20320"/>
                    <a:pt x="19718" y="20320"/>
                    <a:pt x="19718" y="20320"/>
                  </a:cubicBezTo>
                  <a:cubicBezTo>
                    <a:pt x="19493" y="20720"/>
                    <a:pt x="19493" y="20720"/>
                    <a:pt x="19493" y="20720"/>
                  </a:cubicBezTo>
                  <a:cubicBezTo>
                    <a:pt x="16031" y="21360"/>
                    <a:pt x="16031" y="21360"/>
                    <a:pt x="16031" y="21360"/>
                  </a:cubicBezTo>
                  <a:cubicBezTo>
                    <a:pt x="15955" y="21200"/>
                    <a:pt x="15955" y="21200"/>
                    <a:pt x="15955" y="21200"/>
                  </a:cubicBezTo>
                  <a:cubicBezTo>
                    <a:pt x="10612" y="21600"/>
                    <a:pt x="10612" y="21600"/>
                    <a:pt x="10612" y="21600"/>
                  </a:cubicBezTo>
                  <a:cubicBezTo>
                    <a:pt x="10988" y="21200"/>
                    <a:pt x="10988" y="21200"/>
                    <a:pt x="10988" y="21200"/>
                  </a:cubicBezTo>
                  <a:cubicBezTo>
                    <a:pt x="11139" y="20880"/>
                    <a:pt x="11139" y="20880"/>
                    <a:pt x="11139" y="20880"/>
                  </a:cubicBezTo>
                  <a:cubicBezTo>
                    <a:pt x="11440" y="20320"/>
                    <a:pt x="11440" y="20320"/>
                    <a:pt x="11440" y="20320"/>
                  </a:cubicBezTo>
                  <a:cubicBezTo>
                    <a:pt x="11741" y="19600"/>
                    <a:pt x="11741" y="19600"/>
                    <a:pt x="11741" y="19600"/>
                  </a:cubicBezTo>
                  <a:cubicBezTo>
                    <a:pt x="11891" y="18800"/>
                    <a:pt x="11891" y="18800"/>
                    <a:pt x="11891" y="18800"/>
                  </a:cubicBezTo>
                  <a:cubicBezTo>
                    <a:pt x="11816" y="17360"/>
                    <a:pt x="11816" y="17360"/>
                    <a:pt x="11816" y="17360"/>
                  </a:cubicBezTo>
                  <a:cubicBezTo>
                    <a:pt x="11816" y="16720"/>
                    <a:pt x="11816" y="16720"/>
                    <a:pt x="11816" y="16720"/>
                  </a:cubicBezTo>
                  <a:cubicBezTo>
                    <a:pt x="11515" y="16240"/>
                    <a:pt x="11515" y="16240"/>
                    <a:pt x="11515" y="16240"/>
                  </a:cubicBezTo>
                  <a:cubicBezTo>
                    <a:pt x="11214" y="15600"/>
                    <a:pt x="11214" y="15600"/>
                    <a:pt x="11214" y="15600"/>
                  </a:cubicBezTo>
                  <a:cubicBezTo>
                    <a:pt x="10913" y="15280"/>
                    <a:pt x="10913" y="15280"/>
                    <a:pt x="10913" y="15280"/>
                  </a:cubicBezTo>
                  <a:cubicBezTo>
                    <a:pt x="10687" y="14720"/>
                    <a:pt x="10687" y="14720"/>
                    <a:pt x="10687" y="14720"/>
                  </a:cubicBezTo>
                  <a:cubicBezTo>
                    <a:pt x="10838" y="14320"/>
                    <a:pt x="10838" y="14320"/>
                    <a:pt x="10838" y="14320"/>
                  </a:cubicBezTo>
                  <a:cubicBezTo>
                    <a:pt x="10988" y="14160"/>
                    <a:pt x="10988" y="14160"/>
                    <a:pt x="10988" y="14160"/>
                  </a:cubicBezTo>
                  <a:cubicBezTo>
                    <a:pt x="10988" y="13840"/>
                    <a:pt x="10988" y="13840"/>
                    <a:pt x="10988" y="13840"/>
                  </a:cubicBezTo>
                  <a:cubicBezTo>
                    <a:pt x="10838" y="13200"/>
                    <a:pt x="10838" y="13200"/>
                    <a:pt x="10838" y="13200"/>
                  </a:cubicBezTo>
                  <a:cubicBezTo>
                    <a:pt x="10612" y="12960"/>
                    <a:pt x="10612" y="12960"/>
                    <a:pt x="10612" y="12960"/>
                  </a:cubicBezTo>
                  <a:cubicBezTo>
                    <a:pt x="10838" y="12800"/>
                    <a:pt x="10838" y="12800"/>
                    <a:pt x="10838" y="12800"/>
                  </a:cubicBezTo>
                  <a:cubicBezTo>
                    <a:pt x="10913" y="12400"/>
                    <a:pt x="10913" y="12400"/>
                    <a:pt x="10913" y="12400"/>
                  </a:cubicBezTo>
                  <a:cubicBezTo>
                    <a:pt x="10988" y="12000"/>
                    <a:pt x="10988" y="12000"/>
                    <a:pt x="10988" y="12000"/>
                  </a:cubicBezTo>
                  <a:cubicBezTo>
                    <a:pt x="11139" y="11760"/>
                    <a:pt x="11139" y="11760"/>
                    <a:pt x="11139" y="11760"/>
                  </a:cubicBezTo>
                  <a:cubicBezTo>
                    <a:pt x="11139" y="11120"/>
                    <a:pt x="11139" y="11120"/>
                    <a:pt x="11139" y="11120"/>
                  </a:cubicBezTo>
                  <a:cubicBezTo>
                    <a:pt x="11063" y="10800"/>
                    <a:pt x="11063" y="10800"/>
                    <a:pt x="11063" y="10800"/>
                  </a:cubicBezTo>
                  <a:cubicBezTo>
                    <a:pt x="11139" y="10400"/>
                    <a:pt x="11139" y="10400"/>
                    <a:pt x="11139" y="10400"/>
                  </a:cubicBezTo>
                  <a:cubicBezTo>
                    <a:pt x="11364" y="10080"/>
                    <a:pt x="11364" y="10080"/>
                    <a:pt x="11364" y="10080"/>
                  </a:cubicBezTo>
                  <a:cubicBezTo>
                    <a:pt x="11515" y="9760"/>
                    <a:pt x="11515" y="9760"/>
                    <a:pt x="11515" y="9760"/>
                  </a:cubicBezTo>
                  <a:cubicBezTo>
                    <a:pt x="11515" y="9360"/>
                    <a:pt x="11515" y="9360"/>
                    <a:pt x="11515" y="9360"/>
                  </a:cubicBezTo>
                  <a:cubicBezTo>
                    <a:pt x="11816" y="9280"/>
                    <a:pt x="11816" y="9280"/>
                    <a:pt x="11816" y="9280"/>
                  </a:cubicBezTo>
                  <a:cubicBezTo>
                    <a:pt x="12268" y="9280"/>
                    <a:pt x="12268" y="9280"/>
                    <a:pt x="12268" y="9280"/>
                  </a:cubicBezTo>
                  <a:cubicBezTo>
                    <a:pt x="12418" y="8640"/>
                    <a:pt x="12418" y="8640"/>
                    <a:pt x="12418" y="8640"/>
                  </a:cubicBezTo>
                  <a:cubicBezTo>
                    <a:pt x="12493" y="8480"/>
                    <a:pt x="12493" y="8480"/>
                    <a:pt x="12493" y="8480"/>
                  </a:cubicBezTo>
                  <a:cubicBezTo>
                    <a:pt x="12644" y="8400"/>
                    <a:pt x="12644" y="8400"/>
                    <a:pt x="12644" y="8400"/>
                  </a:cubicBezTo>
                  <a:cubicBezTo>
                    <a:pt x="12870" y="9120"/>
                    <a:pt x="12870" y="9120"/>
                    <a:pt x="12870" y="9120"/>
                  </a:cubicBezTo>
                  <a:cubicBezTo>
                    <a:pt x="12569" y="9520"/>
                    <a:pt x="12569" y="9520"/>
                    <a:pt x="12569" y="9520"/>
                  </a:cubicBezTo>
                  <a:cubicBezTo>
                    <a:pt x="12569" y="9680"/>
                    <a:pt x="12569" y="9680"/>
                    <a:pt x="12569" y="9680"/>
                  </a:cubicBezTo>
                  <a:cubicBezTo>
                    <a:pt x="12569" y="9680"/>
                    <a:pt x="12644" y="9760"/>
                    <a:pt x="12719" y="9760"/>
                  </a:cubicBezTo>
                  <a:cubicBezTo>
                    <a:pt x="12794" y="9760"/>
                    <a:pt x="12794" y="9760"/>
                    <a:pt x="12794" y="9760"/>
                  </a:cubicBezTo>
                  <a:cubicBezTo>
                    <a:pt x="12794" y="9760"/>
                    <a:pt x="12945" y="9680"/>
                    <a:pt x="12945" y="9680"/>
                  </a:cubicBezTo>
                  <a:cubicBezTo>
                    <a:pt x="12945" y="9600"/>
                    <a:pt x="13020" y="9360"/>
                    <a:pt x="13020" y="9360"/>
                  </a:cubicBezTo>
                  <a:cubicBezTo>
                    <a:pt x="13095" y="9280"/>
                    <a:pt x="13095" y="9280"/>
                    <a:pt x="13095" y="9280"/>
                  </a:cubicBezTo>
                  <a:cubicBezTo>
                    <a:pt x="13171" y="8880"/>
                    <a:pt x="13171" y="8880"/>
                    <a:pt x="13171" y="8880"/>
                  </a:cubicBezTo>
                  <a:cubicBezTo>
                    <a:pt x="13171" y="8640"/>
                    <a:pt x="13171" y="8640"/>
                    <a:pt x="13171" y="8640"/>
                  </a:cubicBezTo>
                  <a:cubicBezTo>
                    <a:pt x="13171" y="8320"/>
                    <a:pt x="13171" y="8320"/>
                    <a:pt x="13171" y="8320"/>
                  </a:cubicBezTo>
                  <a:cubicBezTo>
                    <a:pt x="13171" y="8000"/>
                    <a:pt x="13171" y="8000"/>
                    <a:pt x="13171" y="8000"/>
                  </a:cubicBezTo>
                  <a:cubicBezTo>
                    <a:pt x="13397" y="7680"/>
                    <a:pt x="13397" y="7680"/>
                    <a:pt x="13397" y="7680"/>
                  </a:cubicBezTo>
                  <a:cubicBezTo>
                    <a:pt x="13547" y="7520"/>
                    <a:pt x="13547" y="7520"/>
                    <a:pt x="13547" y="7520"/>
                  </a:cubicBezTo>
                  <a:cubicBezTo>
                    <a:pt x="13923" y="7440"/>
                    <a:pt x="13923" y="7440"/>
                    <a:pt x="13923" y="7440"/>
                  </a:cubicBezTo>
                  <a:cubicBezTo>
                    <a:pt x="14074" y="7280"/>
                    <a:pt x="14074" y="7280"/>
                    <a:pt x="14074" y="7280"/>
                  </a:cubicBezTo>
                  <a:cubicBezTo>
                    <a:pt x="13773" y="6960"/>
                    <a:pt x="13773" y="6960"/>
                    <a:pt x="13773" y="6960"/>
                  </a:cubicBezTo>
                  <a:cubicBezTo>
                    <a:pt x="13698" y="6720"/>
                    <a:pt x="13698" y="6720"/>
                    <a:pt x="13698" y="6720"/>
                  </a:cubicBezTo>
                  <a:cubicBezTo>
                    <a:pt x="13848" y="6480"/>
                    <a:pt x="13848" y="6480"/>
                    <a:pt x="13848" y="6480"/>
                  </a:cubicBezTo>
                  <a:cubicBezTo>
                    <a:pt x="13999" y="6240"/>
                    <a:pt x="13999" y="6240"/>
                    <a:pt x="13999" y="6240"/>
                  </a:cubicBezTo>
                  <a:cubicBezTo>
                    <a:pt x="14074" y="6160"/>
                    <a:pt x="14074" y="6160"/>
                    <a:pt x="14074" y="6160"/>
                  </a:cubicBezTo>
                  <a:cubicBezTo>
                    <a:pt x="14074" y="6000"/>
                    <a:pt x="14074" y="6000"/>
                    <a:pt x="14074" y="6000"/>
                  </a:cubicBezTo>
                  <a:cubicBezTo>
                    <a:pt x="14149" y="5920"/>
                    <a:pt x="14149" y="5920"/>
                    <a:pt x="14149" y="5920"/>
                  </a:cubicBezTo>
                  <a:cubicBezTo>
                    <a:pt x="14149" y="5920"/>
                    <a:pt x="14149" y="5920"/>
                    <a:pt x="14224" y="5920"/>
                  </a:cubicBezTo>
                  <a:cubicBezTo>
                    <a:pt x="14224" y="5920"/>
                    <a:pt x="14525" y="5840"/>
                    <a:pt x="14525" y="5840"/>
                  </a:cubicBezTo>
                  <a:cubicBezTo>
                    <a:pt x="14676" y="5840"/>
                    <a:pt x="14676" y="5840"/>
                    <a:pt x="14676" y="5840"/>
                  </a:cubicBezTo>
                  <a:cubicBezTo>
                    <a:pt x="14525" y="5600"/>
                    <a:pt x="14525" y="5600"/>
                    <a:pt x="14525" y="5600"/>
                  </a:cubicBezTo>
                  <a:cubicBezTo>
                    <a:pt x="14224" y="5360"/>
                    <a:pt x="14224" y="5360"/>
                    <a:pt x="14224" y="5360"/>
                  </a:cubicBezTo>
                  <a:cubicBezTo>
                    <a:pt x="14074" y="5200"/>
                    <a:pt x="14074" y="5200"/>
                    <a:pt x="14074" y="5200"/>
                  </a:cubicBezTo>
                  <a:cubicBezTo>
                    <a:pt x="13848" y="5040"/>
                    <a:pt x="13848" y="5040"/>
                    <a:pt x="13848" y="5040"/>
                  </a:cubicBezTo>
                  <a:cubicBezTo>
                    <a:pt x="13472" y="4880"/>
                    <a:pt x="13472" y="4880"/>
                    <a:pt x="13472" y="4880"/>
                  </a:cubicBezTo>
                  <a:cubicBezTo>
                    <a:pt x="12794" y="4800"/>
                    <a:pt x="12794" y="4800"/>
                    <a:pt x="12794" y="4800"/>
                  </a:cubicBezTo>
                  <a:cubicBezTo>
                    <a:pt x="12268" y="5120"/>
                    <a:pt x="12268" y="5120"/>
                    <a:pt x="12268" y="5120"/>
                  </a:cubicBezTo>
                  <a:cubicBezTo>
                    <a:pt x="11967" y="5440"/>
                    <a:pt x="11967" y="5440"/>
                    <a:pt x="11967" y="5440"/>
                  </a:cubicBezTo>
                  <a:cubicBezTo>
                    <a:pt x="11440" y="5520"/>
                    <a:pt x="11440" y="5520"/>
                    <a:pt x="11440" y="5520"/>
                  </a:cubicBezTo>
                  <a:cubicBezTo>
                    <a:pt x="10838" y="5520"/>
                    <a:pt x="10838" y="5520"/>
                    <a:pt x="10838" y="5520"/>
                  </a:cubicBezTo>
                  <a:cubicBezTo>
                    <a:pt x="10537" y="5760"/>
                    <a:pt x="10537" y="5760"/>
                    <a:pt x="10537" y="5760"/>
                  </a:cubicBezTo>
                  <a:cubicBezTo>
                    <a:pt x="10160" y="6480"/>
                    <a:pt x="10160" y="6480"/>
                    <a:pt x="10160" y="6480"/>
                  </a:cubicBezTo>
                  <a:cubicBezTo>
                    <a:pt x="9709" y="6800"/>
                    <a:pt x="9709" y="6800"/>
                    <a:pt x="9709" y="6800"/>
                  </a:cubicBezTo>
                  <a:cubicBezTo>
                    <a:pt x="9633" y="6720"/>
                    <a:pt x="9633" y="6720"/>
                    <a:pt x="9633" y="6720"/>
                  </a:cubicBezTo>
                  <a:cubicBezTo>
                    <a:pt x="9784" y="6400"/>
                    <a:pt x="9784" y="6400"/>
                    <a:pt x="9784" y="6400"/>
                  </a:cubicBezTo>
                  <a:cubicBezTo>
                    <a:pt x="10010" y="6160"/>
                    <a:pt x="10010" y="6160"/>
                    <a:pt x="10010" y="6160"/>
                  </a:cubicBezTo>
                  <a:cubicBezTo>
                    <a:pt x="9859" y="5920"/>
                    <a:pt x="9859" y="5920"/>
                    <a:pt x="9859" y="5920"/>
                  </a:cubicBezTo>
                  <a:cubicBezTo>
                    <a:pt x="9558" y="6080"/>
                    <a:pt x="9558" y="6080"/>
                    <a:pt x="9558" y="6080"/>
                  </a:cubicBezTo>
                  <a:cubicBezTo>
                    <a:pt x="9408" y="6160"/>
                    <a:pt x="9408" y="6160"/>
                    <a:pt x="9408" y="6160"/>
                  </a:cubicBezTo>
                  <a:cubicBezTo>
                    <a:pt x="9257" y="6480"/>
                    <a:pt x="9257" y="6480"/>
                    <a:pt x="9257" y="6480"/>
                  </a:cubicBezTo>
                  <a:cubicBezTo>
                    <a:pt x="9107" y="6560"/>
                    <a:pt x="9107" y="6560"/>
                    <a:pt x="9107" y="6560"/>
                  </a:cubicBezTo>
                  <a:cubicBezTo>
                    <a:pt x="9031" y="6560"/>
                    <a:pt x="9031" y="6560"/>
                    <a:pt x="9031" y="6560"/>
                  </a:cubicBezTo>
                  <a:cubicBezTo>
                    <a:pt x="8881" y="6000"/>
                    <a:pt x="8881" y="6000"/>
                    <a:pt x="8881" y="6000"/>
                  </a:cubicBezTo>
                  <a:cubicBezTo>
                    <a:pt x="8806" y="6000"/>
                    <a:pt x="8806" y="6000"/>
                    <a:pt x="8806" y="6000"/>
                  </a:cubicBezTo>
                  <a:cubicBezTo>
                    <a:pt x="8655" y="6480"/>
                    <a:pt x="8655" y="6480"/>
                    <a:pt x="8655" y="6480"/>
                  </a:cubicBezTo>
                  <a:cubicBezTo>
                    <a:pt x="8580" y="6800"/>
                    <a:pt x="8580" y="6800"/>
                    <a:pt x="8580" y="6800"/>
                  </a:cubicBezTo>
                  <a:cubicBezTo>
                    <a:pt x="8279" y="7200"/>
                    <a:pt x="8279" y="7200"/>
                    <a:pt x="8279" y="7200"/>
                  </a:cubicBezTo>
                  <a:cubicBezTo>
                    <a:pt x="8053" y="8080"/>
                    <a:pt x="8053" y="8080"/>
                    <a:pt x="8053" y="8080"/>
                  </a:cubicBezTo>
                  <a:cubicBezTo>
                    <a:pt x="7902" y="8560"/>
                    <a:pt x="7902" y="8560"/>
                    <a:pt x="7902" y="8560"/>
                  </a:cubicBezTo>
                  <a:cubicBezTo>
                    <a:pt x="7451" y="8960"/>
                    <a:pt x="7451" y="8960"/>
                    <a:pt x="7451" y="8960"/>
                  </a:cubicBezTo>
                  <a:cubicBezTo>
                    <a:pt x="7300" y="8640"/>
                    <a:pt x="7300" y="8640"/>
                    <a:pt x="7300" y="8640"/>
                  </a:cubicBezTo>
                  <a:cubicBezTo>
                    <a:pt x="7225" y="8080"/>
                    <a:pt x="7225" y="8080"/>
                    <a:pt x="7225" y="8080"/>
                  </a:cubicBezTo>
                  <a:cubicBezTo>
                    <a:pt x="7150" y="8000"/>
                    <a:pt x="7150" y="8000"/>
                    <a:pt x="7150" y="8000"/>
                  </a:cubicBezTo>
                  <a:cubicBezTo>
                    <a:pt x="6999" y="7760"/>
                    <a:pt x="6999" y="7760"/>
                    <a:pt x="6999" y="7760"/>
                  </a:cubicBezTo>
                  <a:cubicBezTo>
                    <a:pt x="7075" y="7520"/>
                    <a:pt x="7075" y="7520"/>
                    <a:pt x="7075" y="7520"/>
                  </a:cubicBezTo>
                  <a:cubicBezTo>
                    <a:pt x="6999" y="7040"/>
                    <a:pt x="6999" y="7040"/>
                    <a:pt x="6999" y="7040"/>
                  </a:cubicBezTo>
                  <a:cubicBezTo>
                    <a:pt x="6774" y="6800"/>
                    <a:pt x="6774" y="6800"/>
                    <a:pt x="6774" y="6800"/>
                  </a:cubicBezTo>
                  <a:cubicBezTo>
                    <a:pt x="6322" y="6480"/>
                    <a:pt x="6322" y="6480"/>
                    <a:pt x="6322" y="6480"/>
                  </a:cubicBezTo>
                  <a:cubicBezTo>
                    <a:pt x="6171" y="6160"/>
                    <a:pt x="6171" y="6160"/>
                    <a:pt x="6171" y="6160"/>
                  </a:cubicBezTo>
                  <a:cubicBezTo>
                    <a:pt x="5645" y="6080"/>
                    <a:pt x="5645" y="6080"/>
                    <a:pt x="5645" y="6080"/>
                  </a:cubicBezTo>
                  <a:cubicBezTo>
                    <a:pt x="4967" y="6080"/>
                    <a:pt x="4967" y="6080"/>
                    <a:pt x="4967" y="6080"/>
                  </a:cubicBezTo>
                  <a:cubicBezTo>
                    <a:pt x="4817" y="5920"/>
                    <a:pt x="4817" y="5920"/>
                    <a:pt x="4817" y="5920"/>
                  </a:cubicBezTo>
                  <a:cubicBezTo>
                    <a:pt x="4365" y="5920"/>
                    <a:pt x="4365" y="5920"/>
                    <a:pt x="4365" y="5920"/>
                  </a:cubicBezTo>
                  <a:cubicBezTo>
                    <a:pt x="3763" y="5840"/>
                    <a:pt x="3763" y="5840"/>
                    <a:pt x="3763" y="5840"/>
                  </a:cubicBezTo>
                  <a:cubicBezTo>
                    <a:pt x="3688" y="5680"/>
                    <a:pt x="3688" y="5680"/>
                    <a:pt x="3688" y="5680"/>
                  </a:cubicBezTo>
                  <a:cubicBezTo>
                    <a:pt x="3236" y="5440"/>
                    <a:pt x="3236" y="5440"/>
                    <a:pt x="3236" y="5440"/>
                  </a:cubicBezTo>
                  <a:cubicBezTo>
                    <a:pt x="2709" y="5360"/>
                    <a:pt x="2709" y="5360"/>
                    <a:pt x="2709" y="5360"/>
                  </a:cubicBezTo>
                  <a:cubicBezTo>
                    <a:pt x="2183" y="5200"/>
                    <a:pt x="2183" y="5200"/>
                    <a:pt x="2183" y="5200"/>
                  </a:cubicBezTo>
                  <a:cubicBezTo>
                    <a:pt x="1580" y="4960"/>
                    <a:pt x="1580" y="4960"/>
                    <a:pt x="1580" y="4960"/>
                  </a:cubicBezTo>
                  <a:cubicBezTo>
                    <a:pt x="1204" y="4720"/>
                    <a:pt x="1204" y="4720"/>
                    <a:pt x="1204" y="4720"/>
                  </a:cubicBezTo>
                  <a:cubicBezTo>
                    <a:pt x="903" y="4720"/>
                    <a:pt x="903" y="4720"/>
                    <a:pt x="903" y="4720"/>
                  </a:cubicBezTo>
                  <a:cubicBezTo>
                    <a:pt x="828" y="4720"/>
                    <a:pt x="828" y="4720"/>
                    <a:pt x="828" y="4720"/>
                  </a:cubicBezTo>
                  <a:cubicBezTo>
                    <a:pt x="677" y="4560"/>
                    <a:pt x="677" y="4560"/>
                    <a:pt x="677" y="4560"/>
                  </a:cubicBezTo>
                  <a:cubicBezTo>
                    <a:pt x="527" y="4320"/>
                    <a:pt x="527" y="4320"/>
                    <a:pt x="527" y="4320"/>
                  </a:cubicBezTo>
                  <a:cubicBezTo>
                    <a:pt x="0" y="4160"/>
                    <a:pt x="0" y="4160"/>
                    <a:pt x="0" y="4160"/>
                  </a:cubicBezTo>
                  <a:lnTo>
                    <a:pt x="0" y="408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3" name="Freeform 51"/>
            <p:cNvSpPr/>
            <p:nvPr/>
          </p:nvSpPr>
          <p:spPr>
            <a:xfrm>
              <a:off x="6033672" y="1144221"/>
              <a:ext cx="1023515" cy="1090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128" y="6997"/>
                  </a:moveTo>
                  <a:cubicBezTo>
                    <a:pt x="19021" y="6896"/>
                    <a:pt x="19021" y="6896"/>
                    <a:pt x="19021" y="6896"/>
                  </a:cubicBezTo>
                  <a:cubicBezTo>
                    <a:pt x="18806" y="6592"/>
                    <a:pt x="18806" y="6592"/>
                    <a:pt x="18806" y="6592"/>
                  </a:cubicBezTo>
                  <a:cubicBezTo>
                    <a:pt x="18913" y="6287"/>
                    <a:pt x="18913" y="6287"/>
                    <a:pt x="18913" y="6287"/>
                  </a:cubicBezTo>
                  <a:cubicBezTo>
                    <a:pt x="18806" y="5679"/>
                    <a:pt x="18806" y="5679"/>
                    <a:pt x="18806" y="5679"/>
                  </a:cubicBezTo>
                  <a:cubicBezTo>
                    <a:pt x="18484" y="5375"/>
                    <a:pt x="18484" y="5375"/>
                    <a:pt x="18484" y="5375"/>
                  </a:cubicBezTo>
                  <a:cubicBezTo>
                    <a:pt x="17839" y="4969"/>
                    <a:pt x="17839" y="4969"/>
                    <a:pt x="17839" y="4969"/>
                  </a:cubicBezTo>
                  <a:cubicBezTo>
                    <a:pt x="17624" y="4563"/>
                    <a:pt x="17624" y="4563"/>
                    <a:pt x="17624" y="4563"/>
                  </a:cubicBezTo>
                  <a:cubicBezTo>
                    <a:pt x="16872" y="4462"/>
                    <a:pt x="16872" y="4462"/>
                    <a:pt x="16872" y="4462"/>
                  </a:cubicBezTo>
                  <a:cubicBezTo>
                    <a:pt x="15904" y="4462"/>
                    <a:pt x="15904" y="4462"/>
                    <a:pt x="15904" y="4462"/>
                  </a:cubicBezTo>
                  <a:cubicBezTo>
                    <a:pt x="15690" y="4259"/>
                    <a:pt x="15690" y="4259"/>
                    <a:pt x="15690" y="4259"/>
                  </a:cubicBezTo>
                  <a:cubicBezTo>
                    <a:pt x="15045" y="4259"/>
                    <a:pt x="15045" y="4259"/>
                    <a:pt x="15045" y="4259"/>
                  </a:cubicBezTo>
                  <a:cubicBezTo>
                    <a:pt x="14185" y="4158"/>
                    <a:pt x="14185" y="4158"/>
                    <a:pt x="14185" y="4158"/>
                  </a:cubicBezTo>
                  <a:cubicBezTo>
                    <a:pt x="14078" y="3955"/>
                    <a:pt x="14078" y="3955"/>
                    <a:pt x="14078" y="3955"/>
                  </a:cubicBezTo>
                  <a:cubicBezTo>
                    <a:pt x="13433" y="3651"/>
                    <a:pt x="13433" y="3651"/>
                    <a:pt x="13433" y="3651"/>
                  </a:cubicBezTo>
                  <a:cubicBezTo>
                    <a:pt x="12681" y="3549"/>
                    <a:pt x="12681" y="3549"/>
                    <a:pt x="12681" y="3549"/>
                  </a:cubicBezTo>
                  <a:cubicBezTo>
                    <a:pt x="11928" y="3346"/>
                    <a:pt x="11928" y="3346"/>
                    <a:pt x="11928" y="3346"/>
                  </a:cubicBezTo>
                  <a:cubicBezTo>
                    <a:pt x="11069" y="3042"/>
                    <a:pt x="11069" y="3042"/>
                    <a:pt x="11069" y="3042"/>
                  </a:cubicBezTo>
                  <a:cubicBezTo>
                    <a:pt x="10531" y="2738"/>
                    <a:pt x="10531" y="2738"/>
                    <a:pt x="10531" y="2738"/>
                  </a:cubicBezTo>
                  <a:cubicBezTo>
                    <a:pt x="10101" y="2738"/>
                    <a:pt x="10101" y="2738"/>
                    <a:pt x="10101" y="2738"/>
                  </a:cubicBezTo>
                  <a:cubicBezTo>
                    <a:pt x="9994" y="2738"/>
                    <a:pt x="9994" y="2738"/>
                    <a:pt x="9994" y="2738"/>
                  </a:cubicBezTo>
                  <a:cubicBezTo>
                    <a:pt x="9779" y="2535"/>
                    <a:pt x="9779" y="2535"/>
                    <a:pt x="9779" y="2535"/>
                  </a:cubicBezTo>
                  <a:cubicBezTo>
                    <a:pt x="9564" y="2231"/>
                    <a:pt x="9564" y="2231"/>
                    <a:pt x="9564" y="2231"/>
                  </a:cubicBezTo>
                  <a:cubicBezTo>
                    <a:pt x="8812" y="2028"/>
                    <a:pt x="8812" y="2028"/>
                    <a:pt x="8812" y="2028"/>
                  </a:cubicBezTo>
                  <a:cubicBezTo>
                    <a:pt x="8812" y="2028"/>
                    <a:pt x="8812" y="2028"/>
                    <a:pt x="8812" y="2028"/>
                  </a:cubicBezTo>
                  <a:cubicBezTo>
                    <a:pt x="8704" y="2028"/>
                    <a:pt x="8704" y="2028"/>
                    <a:pt x="8704" y="2028"/>
                  </a:cubicBezTo>
                  <a:cubicBezTo>
                    <a:pt x="8382" y="1825"/>
                    <a:pt x="8382" y="1825"/>
                    <a:pt x="8382" y="1825"/>
                  </a:cubicBezTo>
                  <a:cubicBezTo>
                    <a:pt x="8060" y="1623"/>
                    <a:pt x="8060" y="1623"/>
                    <a:pt x="8060" y="1623"/>
                  </a:cubicBezTo>
                  <a:cubicBezTo>
                    <a:pt x="7737" y="1521"/>
                    <a:pt x="7737" y="1521"/>
                    <a:pt x="7737" y="1521"/>
                  </a:cubicBezTo>
                  <a:cubicBezTo>
                    <a:pt x="7522" y="1724"/>
                    <a:pt x="7522" y="1724"/>
                    <a:pt x="7522" y="1724"/>
                  </a:cubicBezTo>
                  <a:cubicBezTo>
                    <a:pt x="7200" y="1825"/>
                    <a:pt x="7200" y="1825"/>
                    <a:pt x="7200" y="1825"/>
                  </a:cubicBezTo>
                  <a:cubicBezTo>
                    <a:pt x="7093" y="1724"/>
                    <a:pt x="7093" y="1724"/>
                    <a:pt x="7093" y="1724"/>
                  </a:cubicBezTo>
                  <a:cubicBezTo>
                    <a:pt x="7200" y="1521"/>
                    <a:pt x="7200" y="1521"/>
                    <a:pt x="7200" y="1521"/>
                  </a:cubicBezTo>
                  <a:cubicBezTo>
                    <a:pt x="7307" y="913"/>
                    <a:pt x="7307" y="913"/>
                    <a:pt x="7307" y="913"/>
                  </a:cubicBezTo>
                  <a:cubicBezTo>
                    <a:pt x="7415" y="710"/>
                    <a:pt x="7415" y="710"/>
                    <a:pt x="7415" y="710"/>
                  </a:cubicBezTo>
                  <a:cubicBezTo>
                    <a:pt x="7522" y="203"/>
                    <a:pt x="7522" y="203"/>
                    <a:pt x="7522" y="203"/>
                  </a:cubicBezTo>
                  <a:cubicBezTo>
                    <a:pt x="7200" y="0"/>
                    <a:pt x="7200" y="0"/>
                    <a:pt x="7200" y="0"/>
                  </a:cubicBezTo>
                  <a:cubicBezTo>
                    <a:pt x="6985" y="101"/>
                    <a:pt x="6985" y="101"/>
                    <a:pt x="6985" y="101"/>
                  </a:cubicBezTo>
                  <a:cubicBezTo>
                    <a:pt x="6555" y="304"/>
                    <a:pt x="6555" y="304"/>
                    <a:pt x="6555" y="304"/>
                  </a:cubicBezTo>
                  <a:cubicBezTo>
                    <a:pt x="6125" y="406"/>
                    <a:pt x="6125" y="406"/>
                    <a:pt x="6125" y="406"/>
                  </a:cubicBezTo>
                  <a:cubicBezTo>
                    <a:pt x="5588" y="608"/>
                    <a:pt x="5588" y="608"/>
                    <a:pt x="5588" y="608"/>
                  </a:cubicBezTo>
                  <a:cubicBezTo>
                    <a:pt x="5051" y="913"/>
                    <a:pt x="5051" y="913"/>
                    <a:pt x="5051" y="913"/>
                  </a:cubicBezTo>
                  <a:cubicBezTo>
                    <a:pt x="4191" y="1318"/>
                    <a:pt x="4191" y="1318"/>
                    <a:pt x="4191" y="1318"/>
                  </a:cubicBezTo>
                  <a:cubicBezTo>
                    <a:pt x="3976" y="1623"/>
                    <a:pt x="3976" y="1623"/>
                    <a:pt x="3976" y="1623"/>
                  </a:cubicBezTo>
                  <a:cubicBezTo>
                    <a:pt x="3546" y="1623"/>
                    <a:pt x="3546" y="1623"/>
                    <a:pt x="3546" y="1623"/>
                  </a:cubicBezTo>
                  <a:cubicBezTo>
                    <a:pt x="3009" y="1420"/>
                    <a:pt x="3009" y="1420"/>
                    <a:pt x="3009" y="1420"/>
                  </a:cubicBezTo>
                  <a:cubicBezTo>
                    <a:pt x="2687" y="1115"/>
                    <a:pt x="2687" y="1115"/>
                    <a:pt x="2687" y="1115"/>
                  </a:cubicBezTo>
                  <a:cubicBezTo>
                    <a:pt x="2257" y="1521"/>
                    <a:pt x="2257" y="1521"/>
                    <a:pt x="2257" y="1521"/>
                  </a:cubicBezTo>
                  <a:cubicBezTo>
                    <a:pt x="2149" y="4361"/>
                    <a:pt x="2149" y="4361"/>
                    <a:pt x="2149" y="4361"/>
                  </a:cubicBezTo>
                  <a:cubicBezTo>
                    <a:pt x="752" y="5172"/>
                    <a:pt x="752" y="5172"/>
                    <a:pt x="752" y="5172"/>
                  </a:cubicBezTo>
                  <a:cubicBezTo>
                    <a:pt x="537" y="5577"/>
                    <a:pt x="537" y="5577"/>
                    <a:pt x="537" y="5577"/>
                  </a:cubicBezTo>
                  <a:cubicBezTo>
                    <a:pt x="0" y="6693"/>
                    <a:pt x="0" y="6693"/>
                    <a:pt x="0" y="6693"/>
                  </a:cubicBezTo>
                  <a:cubicBezTo>
                    <a:pt x="537" y="7301"/>
                    <a:pt x="537" y="7301"/>
                    <a:pt x="537" y="7301"/>
                  </a:cubicBezTo>
                  <a:cubicBezTo>
                    <a:pt x="752" y="7301"/>
                    <a:pt x="752" y="7301"/>
                    <a:pt x="752" y="7301"/>
                  </a:cubicBezTo>
                  <a:cubicBezTo>
                    <a:pt x="537" y="9025"/>
                    <a:pt x="537" y="9025"/>
                    <a:pt x="537" y="9025"/>
                  </a:cubicBezTo>
                  <a:cubicBezTo>
                    <a:pt x="430" y="10851"/>
                    <a:pt x="430" y="10851"/>
                    <a:pt x="430" y="10851"/>
                  </a:cubicBezTo>
                  <a:cubicBezTo>
                    <a:pt x="1075" y="11358"/>
                    <a:pt x="1075" y="11358"/>
                    <a:pt x="1075" y="11358"/>
                  </a:cubicBezTo>
                  <a:cubicBezTo>
                    <a:pt x="2042" y="11865"/>
                    <a:pt x="2042" y="11865"/>
                    <a:pt x="2042" y="11865"/>
                  </a:cubicBezTo>
                  <a:cubicBezTo>
                    <a:pt x="3546" y="12676"/>
                    <a:pt x="3546" y="12676"/>
                    <a:pt x="3546" y="12676"/>
                  </a:cubicBezTo>
                  <a:cubicBezTo>
                    <a:pt x="4513" y="13690"/>
                    <a:pt x="4513" y="13690"/>
                    <a:pt x="4513" y="13690"/>
                  </a:cubicBezTo>
                  <a:cubicBezTo>
                    <a:pt x="4836" y="14096"/>
                    <a:pt x="4836" y="14096"/>
                    <a:pt x="4836" y="14096"/>
                  </a:cubicBezTo>
                  <a:cubicBezTo>
                    <a:pt x="5588" y="14603"/>
                    <a:pt x="5588" y="14603"/>
                    <a:pt x="5588" y="14603"/>
                  </a:cubicBezTo>
                  <a:cubicBezTo>
                    <a:pt x="6448" y="15414"/>
                    <a:pt x="6448" y="15414"/>
                    <a:pt x="6448" y="15414"/>
                  </a:cubicBezTo>
                  <a:cubicBezTo>
                    <a:pt x="6555" y="16124"/>
                    <a:pt x="6555" y="16124"/>
                    <a:pt x="6555" y="16124"/>
                  </a:cubicBezTo>
                  <a:cubicBezTo>
                    <a:pt x="6448" y="16834"/>
                    <a:pt x="6448" y="16834"/>
                    <a:pt x="6448" y="16834"/>
                  </a:cubicBezTo>
                  <a:cubicBezTo>
                    <a:pt x="6770" y="17544"/>
                    <a:pt x="6770" y="17544"/>
                    <a:pt x="6770" y="17544"/>
                  </a:cubicBezTo>
                  <a:cubicBezTo>
                    <a:pt x="6985" y="17848"/>
                    <a:pt x="6985" y="17848"/>
                    <a:pt x="6985" y="17848"/>
                  </a:cubicBezTo>
                  <a:cubicBezTo>
                    <a:pt x="6985" y="18558"/>
                    <a:pt x="6985" y="18558"/>
                    <a:pt x="6985" y="18558"/>
                  </a:cubicBezTo>
                  <a:cubicBezTo>
                    <a:pt x="6985" y="18963"/>
                    <a:pt x="6985" y="18963"/>
                    <a:pt x="6985" y="18963"/>
                  </a:cubicBezTo>
                  <a:cubicBezTo>
                    <a:pt x="6985" y="19572"/>
                    <a:pt x="6985" y="19572"/>
                    <a:pt x="6985" y="19572"/>
                  </a:cubicBezTo>
                  <a:cubicBezTo>
                    <a:pt x="7200" y="20079"/>
                    <a:pt x="7200" y="20079"/>
                    <a:pt x="7200" y="20079"/>
                  </a:cubicBezTo>
                  <a:cubicBezTo>
                    <a:pt x="7200" y="20586"/>
                    <a:pt x="7200" y="20586"/>
                    <a:pt x="7200" y="20586"/>
                  </a:cubicBezTo>
                  <a:cubicBezTo>
                    <a:pt x="7737" y="20586"/>
                    <a:pt x="7737" y="20586"/>
                    <a:pt x="7737" y="20586"/>
                  </a:cubicBezTo>
                  <a:cubicBezTo>
                    <a:pt x="7737" y="20586"/>
                    <a:pt x="8167" y="20992"/>
                    <a:pt x="8275" y="20992"/>
                  </a:cubicBezTo>
                  <a:cubicBezTo>
                    <a:pt x="8382" y="20992"/>
                    <a:pt x="8812" y="21194"/>
                    <a:pt x="8812" y="21194"/>
                  </a:cubicBezTo>
                  <a:cubicBezTo>
                    <a:pt x="9134" y="21600"/>
                    <a:pt x="9134" y="21600"/>
                    <a:pt x="9134" y="21600"/>
                  </a:cubicBezTo>
                  <a:cubicBezTo>
                    <a:pt x="19773" y="20992"/>
                    <a:pt x="19773" y="20992"/>
                    <a:pt x="19773" y="20992"/>
                  </a:cubicBezTo>
                  <a:cubicBezTo>
                    <a:pt x="19773" y="19775"/>
                    <a:pt x="19773" y="19775"/>
                    <a:pt x="19773" y="19775"/>
                  </a:cubicBezTo>
                  <a:cubicBezTo>
                    <a:pt x="19773" y="19369"/>
                    <a:pt x="19773" y="19369"/>
                    <a:pt x="19773" y="19369"/>
                  </a:cubicBezTo>
                  <a:cubicBezTo>
                    <a:pt x="19236" y="18152"/>
                    <a:pt x="19236" y="18152"/>
                    <a:pt x="19236" y="18152"/>
                  </a:cubicBezTo>
                  <a:cubicBezTo>
                    <a:pt x="19128" y="17442"/>
                    <a:pt x="19128" y="17442"/>
                    <a:pt x="19128" y="17442"/>
                  </a:cubicBezTo>
                  <a:cubicBezTo>
                    <a:pt x="19236" y="16631"/>
                    <a:pt x="19236" y="16631"/>
                    <a:pt x="19236" y="16631"/>
                  </a:cubicBezTo>
                  <a:cubicBezTo>
                    <a:pt x="19451" y="16023"/>
                    <a:pt x="19451" y="16023"/>
                    <a:pt x="19451" y="16023"/>
                  </a:cubicBezTo>
                  <a:cubicBezTo>
                    <a:pt x="19558" y="15718"/>
                    <a:pt x="19558" y="15718"/>
                    <a:pt x="19558" y="15718"/>
                  </a:cubicBezTo>
                  <a:cubicBezTo>
                    <a:pt x="19773" y="15414"/>
                    <a:pt x="19773" y="15414"/>
                    <a:pt x="19773" y="15414"/>
                  </a:cubicBezTo>
                  <a:cubicBezTo>
                    <a:pt x="19558" y="14907"/>
                    <a:pt x="19558" y="14907"/>
                    <a:pt x="19558" y="14907"/>
                  </a:cubicBezTo>
                  <a:cubicBezTo>
                    <a:pt x="19558" y="14197"/>
                    <a:pt x="19558" y="14197"/>
                    <a:pt x="19558" y="14197"/>
                  </a:cubicBezTo>
                  <a:cubicBezTo>
                    <a:pt x="19558" y="13792"/>
                    <a:pt x="19558" y="13792"/>
                    <a:pt x="19558" y="13792"/>
                  </a:cubicBezTo>
                  <a:cubicBezTo>
                    <a:pt x="19773" y="13487"/>
                    <a:pt x="19773" y="13487"/>
                    <a:pt x="19773" y="13487"/>
                  </a:cubicBezTo>
                  <a:cubicBezTo>
                    <a:pt x="19773" y="13285"/>
                    <a:pt x="19773" y="13285"/>
                    <a:pt x="19773" y="13285"/>
                  </a:cubicBezTo>
                  <a:cubicBezTo>
                    <a:pt x="20203" y="12879"/>
                    <a:pt x="20203" y="12879"/>
                    <a:pt x="20203" y="12879"/>
                  </a:cubicBezTo>
                  <a:cubicBezTo>
                    <a:pt x="20203" y="12676"/>
                    <a:pt x="20203" y="12676"/>
                    <a:pt x="20203" y="12676"/>
                  </a:cubicBezTo>
                  <a:cubicBezTo>
                    <a:pt x="19988" y="12270"/>
                    <a:pt x="19988" y="12270"/>
                    <a:pt x="19988" y="12270"/>
                  </a:cubicBezTo>
                  <a:cubicBezTo>
                    <a:pt x="19988" y="11966"/>
                    <a:pt x="19988" y="11966"/>
                    <a:pt x="19988" y="11966"/>
                  </a:cubicBezTo>
                  <a:cubicBezTo>
                    <a:pt x="20096" y="11155"/>
                    <a:pt x="20096" y="11155"/>
                    <a:pt x="20096" y="11155"/>
                  </a:cubicBezTo>
                  <a:cubicBezTo>
                    <a:pt x="20203" y="10648"/>
                    <a:pt x="20203" y="10648"/>
                    <a:pt x="20203" y="10648"/>
                  </a:cubicBezTo>
                  <a:cubicBezTo>
                    <a:pt x="20525" y="10039"/>
                    <a:pt x="20525" y="10039"/>
                    <a:pt x="20525" y="10039"/>
                  </a:cubicBezTo>
                  <a:cubicBezTo>
                    <a:pt x="21063" y="9025"/>
                    <a:pt x="21063" y="9025"/>
                    <a:pt x="21063" y="9025"/>
                  </a:cubicBezTo>
                  <a:cubicBezTo>
                    <a:pt x="21170" y="8620"/>
                    <a:pt x="21170" y="8620"/>
                    <a:pt x="21170" y="8620"/>
                  </a:cubicBezTo>
                  <a:cubicBezTo>
                    <a:pt x="21170" y="8315"/>
                    <a:pt x="21170" y="8315"/>
                    <a:pt x="21170" y="8315"/>
                  </a:cubicBezTo>
                  <a:cubicBezTo>
                    <a:pt x="21600" y="8214"/>
                    <a:pt x="21600" y="8214"/>
                    <a:pt x="21600" y="8214"/>
                  </a:cubicBezTo>
                  <a:cubicBezTo>
                    <a:pt x="21600" y="8011"/>
                    <a:pt x="21600" y="8011"/>
                    <a:pt x="21600" y="8011"/>
                  </a:cubicBezTo>
                  <a:cubicBezTo>
                    <a:pt x="21600" y="7808"/>
                    <a:pt x="21600" y="7808"/>
                    <a:pt x="21600" y="7808"/>
                  </a:cubicBezTo>
                  <a:cubicBezTo>
                    <a:pt x="21600" y="7606"/>
                    <a:pt x="21600" y="7606"/>
                    <a:pt x="21600" y="7606"/>
                  </a:cubicBezTo>
                  <a:cubicBezTo>
                    <a:pt x="21600" y="7403"/>
                    <a:pt x="21600" y="7403"/>
                    <a:pt x="21600" y="7403"/>
                  </a:cubicBezTo>
                  <a:cubicBezTo>
                    <a:pt x="21600" y="7200"/>
                    <a:pt x="21600" y="7200"/>
                    <a:pt x="21600" y="7200"/>
                  </a:cubicBezTo>
                  <a:cubicBezTo>
                    <a:pt x="21170" y="7606"/>
                    <a:pt x="21170" y="7606"/>
                    <a:pt x="21170" y="7606"/>
                  </a:cubicBezTo>
                  <a:cubicBezTo>
                    <a:pt x="20848" y="8011"/>
                    <a:pt x="20848" y="8011"/>
                    <a:pt x="20848" y="8011"/>
                  </a:cubicBezTo>
                  <a:cubicBezTo>
                    <a:pt x="20740" y="8518"/>
                    <a:pt x="20740" y="8518"/>
                    <a:pt x="20740" y="8518"/>
                  </a:cubicBezTo>
                  <a:cubicBezTo>
                    <a:pt x="20418" y="9127"/>
                    <a:pt x="20418" y="9127"/>
                    <a:pt x="20418" y="9127"/>
                  </a:cubicBezTo>
                  <a:cubicBezTo>
                    <a:pt x="20096" y="9330"/>
                    <a:pt x="20096" y="9330"/>
                    <a:pt x="20096" y="9330"/>
                  </a:cubicBezTo>
                  <a:cubicBezTo>
                    <a:pt x="19451" y="9634"/>
                    <a:pt x="19451" y="9634"/>
                    <a:pt x="19451" y="9634"/>
                  </a:cubicBezTo>
                  <a:cubicBezTo>
                    <a:pt x="19128" y="10039"/>
                    <a:pt x="19128" y="10039"/>
                    <a:pt x="19128" y="10039"/>
                  </a:cubicBezTo>
                  <a:cubicBezTo>
                    <a:pt x="19021" y="10242"/>
                    <a:pt x="19021" y="10242"/>
                    <a:pt x="19021" y="10242"/>
                  </a:cubicBezTo>
                  <a:cubicBezTo>
                    <a:pt x="18806" y="10648"/>
                    <a:pt x="18806" y="10648"/>
                    <a:pt x="18806" y="10648"/>
                  </a:cubicBezTo>
                  <a:cubicBezTo>
                    <a:pt x="18376" y="11155"/>
                    <a:pt x="18376" y="11155"/>
                    <a:pt x="18376" y="11155"/>
                  </a:cubicBezTo>
                  <a:cubicBezTo>
                    <a:pt x="18054" y="10851"/>
                    <a:pt x="18054" y="10851"/>
                    <a:pt x="18054" y="10851"/>
                  </a:cubicBezTo>
                  <a:cubicBezTo>
                    <a:pt x="18376" y="10445"/>
                    <a:pt x="18376" y="10445"/>
                    <a:pt x="18376" y="10445"/>
                  </a:cubicBezTo>
                  <a:cubicBezTo>
                    <a:pt x="18591" y="9735"/>
                    <a:pt x="18591" y="9735"/>
                    <a:pt x="18591" y="9735"/>
                  </a:cubicBezTo>
                  <a:cubicBezTo>
                    <a:pt x="18699" y="9431"/>
                    <a:pt x="18699" y="9431"/>
                    <a:pt x="18699" y="9431"/>
                  </a:cubicBezTo>
                  <a:cubicBezTo>
                    <a:pt x="18806" y="9228"/>
                    <a:pt x="18806" y="9228"/>
                    <a:pt x="18806" y="9228"/>
                  </a:cubicBezTo>
                  <a:cubicBezTo>
                    <a:pt x="19021" y="9025"/>
                    <a:pt x="19021" y="9025"/>
                    <a:pt x="19021" y="9025"/>
                  </a:cubicBezTo>
                  <a:cubicBezTo>
                    <a:pt x="19236" y="8823"/>
                    <a:pt x="19236" y="8823"/>
                    <a:pt x="19236" y="8823"/>
                  </a:cubicBezTo>
                  <a:cubicBezTo>
                    <a:pt x="19343" y="8620"/>
                    <a:pt x="19343" y="8620"/>
                    <a:pt x="19343" y="8620"/>
                  </a:cubicBezTo>
                  <a:cubicBezTo>
                    <a:pt x="19236" y="8113"/>
                    <a:pt x="19236" y="8113"/>
                    <a:pt x="19236" y="8113"/>
                  </a:cubicBezTo>
                  <a:cubicBezTo>
                    <a:pt x="19343" y="7910"/>
                    <a:pt x="19343" y="7910"/>
                    <a:pt x="19343" y="7910"/>
                  </a:cubicBezTo>
                  <a:cubicBezTo>
                    <a:pt x="19236" y="7707"/>
                    <a:pt x="19236" y="7707"/>
                    <a:pt x="19236" y="7707"/>
                  </a:cubicBezTo>
                  <a:lnTo>
                    <a:pt x="19128" y="6997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4" name="Freeform 52"/>
            <p:cNvSpPr/>
            <p:nvPr/>
          </p:nvSpPr>
          <p:spPr>
            <a:xfrm>
              <a:off x="7532815" y="2174018"/>
              <a:ext cx="818817" cy="9394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8" y="692"/>
                  </a:moveTo>
                  <a:lnTo>
                    <a:pt x="18106" y="1108"/>
                  </a:lnTo>
                  <a:lnTo>
                    <a:pt x="17153" y="1800"/>
                  </a:lnTo>
                  <a:lnTo>
                    <a:pt x="16041" y="2354"/>
                  </a:lnTo>
                  <a:lnTo>
                    <a:pt x="15247" y="2908"/>
                  </a:lnTo>
                  <a:lnTo>
                    <a:pt x="14771" y="3046"/>
                  </a:lnTo>
                  <a:lnTo>
                    <a:pt x="13976" y="3738"/>
                  </a:lnTo>
                  <a:lnTo>
                    <a:pt x="13024" y="3738"/>
                  </a:lnTo>
                  <a:lnTo>
                    <a:pt x="12388" y="4015"/>
                  </a:lnTo>
                  <a:lnTo>
                    <a:pt x="11753" y="4569"/>
                  </a:lnTo>
                  <a:lnTo>
                    <a:pt x="10800" y="4569"/>
                  </a:lnTo>
                  <a:lnTo>
                    <a:pt x="10324" y="4292"/>
                  </a:lnTo>
                  <a:lnTo>
                    <a:pt x="9847" y="3877"/>
                  </a:lnTo>
                  <a:lnTo>
                    <a:pt x="9529" y="4015"/>
                  </a:lnTo>
                  <a:lnTo>
                    <a:pt x="8894" y="3877"/>
                  </a:lnTo>
                  <a:lnTo>
                    <a:pt x="8735" y="3738"/>
                  </a:lnTo>
                  <a:lnTo>
                    <a:pt x="8100" y="3323"/>
                  </a:lnTo>
                  <a:lnTo>
                    <a:pt x="7465" y="3185"/>
                  </a:lnTo>
                  <a:lnTo>
                    <a:pt x="6194" y="3046"/>
                  </a:lnTo>
                  <a:lnTo>
                    <a:pt x="0" y="3877"/>
                  </a:lnTo>
                  <a:lnTo>
                    <a:pt x="1747" y="18554"/>
                  </a:lnTo>
                  <a:lnTo>
                    <a:pt x="2541" y="18831"/>
                  </a:lnTo>
                  <a:lnTo>
                    <a:pt x="3335" y="18554"/>
                  </a:lnTo>
                  <a:lnTo>
                    <a:pt x="3494" y="18415"/>
                  </a:lnTo>
                  <a:lnTo>
                    <a:pt x="4288" y="18969"/>
                  </a:lnTo>
                  <a:lnTo>
                    <a:pt x="4924" y="19385"/>
                  </a:lnTo>
                  <a:lnTo>
                    <a:pt x="5400" y="20215"/>
                  </a:lnTo>
                  <a:lnTo>
                    <a:pt x="6194" y="20354"/>
                  </a:lnTo>
                  <a:lnTo>
                    <a:pt x="6671" y="20492"/>
                  </a:lnTo>
                  <a:lnTo>
                    <a:pt x="6988" y="20631"/>
                  </a:lnTo>
                  <a:lnTo>
                    <a:pt x="7306" y="20908"/>
                  </a:lnTo>
                  <a:lnTo>
                    <a:pt x="7782" y="20769"/>
                  </a:lnTo>
                  <a:lnTo>
                    <a:pt x="7782" y="20631"/>
                  </a:lnTo>
                  <a:lnTo>
                    <a:pt x="8259" y="20215"/>
                  </a:lnTo>
                  <a:lnTo>
                    <a:pt x="8735" y="20492"/>
                  </a:lnTo>
                  <a:lnTo>
                    <a:pt x="9529" y="20769"/>
                  </a:lnTo>
                  <a:lnTo>
                    <a:pt x="10482" y="20631"/>
                  </a:lnTo>
                  <a:lnTo>
                    <a:pt x="10641" y="20492"/>
                  </a:lnTo>
                  <a:lnTo>
                    <a:pt x="10959" y="20077"/>
                  </a:lnTo>
                  <a:lnTo>
                    <a:pt x="11276" y="19938"/>
                  </a:lnTo>
                  <a:lnTo>
                    <a:pt x="11435" y="19800"/>
                  </a:lnTo>
                  <a:lnTo>
                    <a:pt x="11912" y="20215"/>
                  </a:lnTo>
                  <a:lnTo>
                    <a:pt x="12547" y="20908"/>
                  </a:lnTo>
                  <a:lnTo>
                    <a:pt x="13182" y="21462"/>
                  </a:lnTo>
                  <a:lnTo>
                    <a:pt x="13659" y="21462"/>
                  </a:lnTo>
                  <a:lnTo>
                    <a:pt x="13500" y="21600"/>
                  </a:lnTo>
                  <a:lnTo>
                    <a:pt x="14612" y="20631"/>
                  </a:lnTo>
                  <a:lnTo>
                    <a:pt x="14929" y="20215"/>
                  </a:lnTo>
                  <a:lnTo>
                    <a:pt x="14929" y="19662"/>
                  </a:lnTo>
                  <a:lnTo>
                    <a:pt x="15406" y="18138"/>
                  </a:lnTo>
                  <a:lnTo>
                    <a:pt x="15882" y="17723"/>
                  </a:lnTo>
                  <a:lnTo>
                    <a:pt x="16518" y="18138"/>
                  </a:lnTo>
                  <a:lnTo>
                    <a:pt x="16676" y="18000"/>
                  </a:lnTo>
                  <a:lnTo>
                    <a:pt x="16835" y="16615"/>
                  </a:lnTo>
                  <a:lnTo>
                    <a:pt x="17312" y="16062"/>
                  </a:lnTo>
                  <a:lnTo>
                    <a:pt x="17947" y="15231"/>
                  </a:lnTo>
                  <a:lnTo>
                    <a:pt x="18741" y="15231"/>
                  </a:lnTo>
                  <a:lnTo>
                    <a:pt x="19218" y="14677"/>
                  </a:lnTo>
                  <a:lnTo>
                    <a:pt x="20488" y="13708"/>
                  </a:lnTo>
                  <a:lnTo>
                    <a:pt x="20806" y="13015"/>
                  </a:lnTo>
                  <a:lnTo>
                    <a:pt x="20806" y="12600"/>
                  </a:lnTo>
                  <a:lnTo>
                    <a:pt x="20965" y="11492"/>
                  </a:lnTo>
                  <a:lnTo>
                    <a:pt x="20965" y="10662"/>
                  </a:lnTo>
                  <a:lnTo>
                    <a:pt x="21124" y="10246"/>
                  </a:lnTo>
                  <a:lnTo>
                    <a:pt x="21124" y="8446"/>
                  </a:lnTo>
                  <a:lnTo>
                    <a:pt x="20965" y="8031"/>
                  </a:lnTo>
                  <a:lnTo>
                    <a:pt x="21124" y="7615"/>
                  </a:lnTo>
                  <a:lnTo>
                    <a:pt x="21600" y="7615"/>
                  </a:lnTo>
                  <a:lnTo>
                    <a:pt x="20012" y="0"/>
                  </a:lnTo>
                  <a:lnTo>
                    <a:pt x="19218" y="692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5" name="Freeform 53"/>
            <p:cNvSpPr/>
            <p:nvPr/>
          </p:nvSpPr>
          <p:spPr>
            <a:xfrm>
              <a:off x="7002997" y="2336622"/>
              <a:ext cx="602069" cy="1035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" y="21600"/>
                  </a:moveTo>
                  <a:lnTo>
                    <a:pt x="1080" y="20972"/>
                  </a:lnTo>
                  <a:lnTo>
                    <a:pt x="2808" y="20972"/>
                  </a:lnTo>
                  <a:lnTo>
                    <a:pt x="3456" y="20470"/>
                  </a:lnTo>
                  <a:lnTo>
                    <a:pt x="5184" y="20470"/>
                  </a:lnTo>
                  <a:lnTo>
                    <a:pt x="5832" y="20847"/>
                  </a:lnTo>
                  <a:lnTo>
                    <a:pt x="6696" y="21098"/>
                  </a:lnTo>
                  <a:lnTo>
                    <a:pt x="6912" y="20972"/>
                  </a:lnTo>
                  <a:lnTo>
                    <a:pt x="6912" y="20470"/>
                  </a:lnTo>
                  <a:lnTo>
                    <a:pt x="7776" y="20344"/>
                  </a:lnTo>
                  <a:lnTo>
                    <a:pt x="8208" y="20219"/>
                  </a:lnTo>
                  <a:lnTo>
                    <a:pt x="9072" y="20219"/>
                  </a:lnTo>
                  <a:lnTo>
                    <a:pt x="9504" y="20470"/>
                  </a:lnTo>
                  <a:lnTo>
                    <a:pt x="10368" y="20595"/>
                  </a:lnTo>
                  <a:lnTo>
                    <a:pt x="10584" y="20219"/>
                  </a:lnTo>
                  <a:lnTo>
                    <a:pt x="10584" y="19716"/>
                  </a:lnTo>
                  <a:lnTo>
                    <a:pt x="11232" y="19340"/>
                  </a:lnTo>
                  <a:lnTo>
                    <a:pt x="11448" y="18837"/>
                  </a:lnTo>
                  <a:lnTo>
                    <a:pt x="11880" y="18837"/>
                  </a:lnTo>
                  <a:lnTo>
                    <a:pt x="12096" y="19340"/>
                  </a:lnTo>
                  <a:lnTo>
                    <a:pt x="12960" y="19842"/>
                  </a:lnTo>
                  <a:lnTo>
                    <a:pt x="14256" y="19716"/>
                  </a:lnTo>
                  <a:lnTo>
                    <a:pt x="14688" y="19214"/>
                  </a:lnTo>
                  <a:lnTo>
                    <a:pt x="14688" y="18837"/>
                  </a:lnTo>
                  <a:lnTo>
                    <a:pt x="15336" y="18209"/>
                  </a:lnTo>
                  <a:lnTo>
                    <a:pt x="15984" y="18209"/>
                  </a:lnTo>
                  <a:lnTo>
                    <a:pt x="16416" y="17958"/>
                  </a:lnTo>
                  <a:lnTo>
                    <a:pt x="17280" y="16953"/>
                  </a:lnTo>
                  <a:lnTo>
                    <a:pt x="17280" y="16451"/>
                  </a:lnTo>
                  <a:lnTo>
                    <a:pt x="17496" y="16200"/>
                  </a:lnTo>
                  <a:lnTo>
                    <a:pt x="17496" y="15949"/>
                  </a:lnTo>
                  <a:lnTo>
                    <a:pt x="17712" y="15823"/>
                  </a:lnTo>
                  <a:lnTo>
                    <a:pt x="19440" y="15698"/>
                  </a:lnTo>
                  <a:lnTo>
                    <a:pt x="20304" y="15447"/>
                  </a:lnTo>
                  <a:lnTo>
                    <a:pt x="21168" y="15447"/>
                  </a:lnTo>
                  <a:lnTo>
                    <a:pt x="21600" y="15195"/>
                  </a:lnTo>
                  <a:lnTo>
                    <a:pt x="21384" y="14442"/>
                  </a:lnTo>
                  <a:lnTo>
                    <a:pt x="21600" y="14191"/>
                  </a:lnTo>
                  <a:lnTo>
                    <a:pt x="21168" y="14065"/>
                  </a:lnTo>
                  <a:lnTo>
                    <a:pt x="20952" y="13563"/>
                  </a:lnTo>
                  <a:lnTo>
                    <a:pt x="21384" y="13437"/>
                  </a:lnTo>
                  <a:lnTo>
                    <a:pt x="19008" y="126"/>
                  </a:lnTo>
                  <a:lnTo>
                    <a:pt x="19008" y="0"/>
                  </a:lnTo>
                  <a:lnTo>
                    <a:pt x="5832" y="502"/>
                  </a:lnTo>
                  <a:lnTo>
                    <a:pt x="5832" y="628"/>
                  </a:lnTo>
                  <a:lnTo>
                    <a:pt x="4320" y="1130"/>
                  </a:lnTo>
                  <a:lnTo>
                    <a:pt x="3456" y="1507"/>
                  </a:lnTo>
                  <a:lnTo>
                    <a:pt x="2808" y="1633"/>
                  </a:lnTo>
                  <a:lnTo>
                    <a:pt x="1728" y="1507"/>
                  </a:lnTo>
                  <a:lnTo>
                    <a:pt x="2376" y="12935"/>
                  </a:lnTo>
                  <a:lnTo>
                    <a:pt x="2160" y="13312"/>
                  </a:lnTo>
                  <a:lnTo>
                    <a:pt x="2160" y="14191"/>
                  </a:lnTo>
                  <a:lnTo>
                    <a:pt x="2376" y="14693"/>
                  </a:lnTo>
                  <a:lnTo>
                    <a:pt x="3240" y="15572"/>
                  </a:lnTo>
                  <a:lnTo>
                    <a:pt x="3456" y="16326"/>
                  </a:lnTo>
                  <a:lnTo>
                    <a:pt x="3456" y="16828"/>
                  </a:lnTo>
                  <a:lnTo>
                    <a:pt x="2808" y="17079"/>
                  </a:lnTo>
                  <a:lnTo>
                    <a:pt x="2376" y="17581"/>
                  </a:lnTo>
                  <a:lnTo>
                    <a:pt x="2160" y="18209"/>
                  </a:lnTo>
                  <a:lnTo>
                    <a:pt x="1080" y="18837"/>
                  </a:lnTo>
                  <a:lnTo>
                    <a:pt x="864" y="19591"/>
                  </a:lnTo>
                  <a:lnTo>
                    <a:pt x="432" y="19716"/>
                  </a:lnTo>
                  <a:lnTo>
                    <a:pt x="0" y="20219"/>
                  </a:lnTo>
                  <a:lnTo>
                    <a:pt x="0" y="20972"/>
                  </a:lnTo>
                  <a:lnTo>
                    <a:pt x="216" y="21474"/>
                  </a:lnTo>
                  <a:lnTo>
                    <a:pt x="432" y="21600"/>
                  </a:lnTo>
                  <a:lnTo>
                    <a:pt x="1080" y="21600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6" name="Freeform 54"/>
            <p:cNvSpPr/>
            <p:nvPr/>
          </p:nvSpPr>
          <p:spPr>
            <a:xfrm>
              <a:off x="6322662" y="2204132"/>
              <a:ext cx="776669" cy="13610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00" y="20835"/>
                  </a:moveTo>
                  <a:lnTo>
                    <a:pt x="14735" y="20740"/>
                  </a:lnTo>
                  <a:lnTo>
                    <a:pt x="15405" y="20931"/>
                  </a:lnTo>
                  <a:lnTo>
                    <a:pt x="16074" y="21218"/>
                  </a:lnTo>
                  <a:lnTo>
                    <a:pt x="17079" y="21218"/>
                  </a:lnTo>
                  <a:lnTo>
                    <a:pt x="17414" y="21122"/>
                  </a:lnTo>
                  <a:lnTo>
                    <a:pt x="17079" y="20644"/>
                  </a:lnTo>
                  <a:lnTo>
                    <a:pt x="17079" y="20166"/>
                  </a:lnTo>
                  <a:lnTo>
                    <a:pt x="17581" y="19975"/>
                  </a:lnTo>
                  <a:lnTo>
                    <a:pt x="18586" y="19784"/>
                  </a:lnTo>
                  <a:lnTo>
                    <a:pt x="18921" y="19688"/>
                  </a:lnTo>
                  <a:lnTo>
                    <a:pt x="18753" y="19402"/>
                  </a:lnTo>
                  <a:lnTo>
                    <a:pt x="18753" y="18637"/>
                  </a:lnTo>
                  <a:lnTo>
                    <a:pt x="19256" y="18542"/>
                  </a:lnTo>
                  <a:lnTo>
                    <a:pt x="19088" y="18446"/>
                  </a:lnTo>
                  <a:lnTo>
                    <a:pt x="18921" y="18064"/>
                  </a:lnTo>
                  <a:lnTo>
                    <a:pt x="18921" y="17490"/>
                  </a:lnTo>
                  <a:lnTo>
                    <a:pt x="19256" y="17108"/>
                  </a:lnTo>
                  <a:lnTo>
                    <a:pt x="19591" y="17012"/>
                  </a:lnTo>
                  <a:lnTo>
                    <a:pt x="19758" y="16439"/>
                  </a:lnTo>
                  <a:lnTo>
                    <a:pt x="20595" y="15961"/>
                  </a:lnTo>
                  <a:lnTo>
                    <a:pt x="20763" y="15483"/>
                  </a:lnTo>
                  <a:lnTo>
                    <a:pt x="21098" y="15101"/>
                  </a:lnTo>
                  <a:lnTo>
                    <a:pt x="21600" y="14910"/>
                  </a:lnTo>
                  <a:lnTo>
                    <a:pt x="21600" y="14527"/>
                  </a:lnTo>
                  <a:lnTo>
                    <a:pt x="21433" y="13954"/>
                  </a:lnTo>
                  <a:lnTo>
                    <a:pt x="20763" y="13285"/>
                  </a:lnTo>
                  <a:lnTo>
                    <a:pt x="20595" y="12903"/>
                  </a:lnTo>
                  <a:lnTo>
                    <a:pt x="20595" y="12234"/>
                  </a:lnTo>
                  <a:lnTo>
                    <a:pt x="20763" y="11947"/>
                  </a:lnTo>
                  <a:lnTo>
                    <a:pt x="20260" y="3250"/>
                  </a:lnTo>
                  <a:lnTo>
                    <a:pt x="20428" y="3250"/>
                  </a:lnTo>
                  <a:lnTo>
                    <a:pt x="19758" y="2963"/>
                  </a:lnTo>
                  <a:lnTo>
                    <a:pt x="19423" y="2485"/>
                  </a:lnTo>
                  <a:lnTo>
                    <a:pt x="19088" y="2198"/>
                  </a:lnTo>
                  <a:lnTo>
                    <a:pt x="18921" y="1625"/>
                  </a:lnTo>
                  <a:lnTo>
                    <a:pt x="18251" y="1242"/>
                  </a:lnTo>
                  <a:lnTo>
                    <a:pt x="17916" y="287"/>
                  </a:lnTo>
                  <a:lnTo>
                    <a:pt x="17916" y="0"/>
                  </a:lnTo>
                  <a:lnTo>
                    <a:pt x="4019" y="478"/>
                  </a:lnTo>
                  <a:lnTo>
                    <a:pt x="3684" y="287"/>
                  </a:lnTo>
                  <a:lnTo>
                    <a:pt x="3516" y="573"/>
                  </a:lnTo>
                  <a:lnTo>
                    <a:pt x="3516" y="765"/>
                  </a:lnTo>
                  <a:lnTo>
                    <a:pt x="4019" y="1051"/>
                  </a:lnTo>
                  <a:lnTo>
                    <a:pt x="4688" y="1338"/>
                  </a:lnTo>
                  <a:lnTo>
                    <a:pt x="5526" y="1720"/>
                  </a:lnTo>
                  <a:lnTo>
                    <a:pt x="6363" y="2198"/>
                  </a:lnTo>
                  <a:lnTo>
                    <a:pt x="6363" y="2485"/>
                  </a:lnTo>
                  <a:lnTo>
                    <a:pt x="6028" y="3058"/>
                  </a:lnTo>
                  <a:lnTo>
                    <a:pt x="5693" y="3345"/>
                  </a:lnTo>
                  <a:lnTo>
                    <a:pt x="5191" y="4110"/>
                  </a:lnTo>
                  <a:lnTo>
                    <a:pt x="4521" y="4492"/>
                  </a:lnTo>
                  <a:lnTo>
                    <a:pt x="3516" y="4779"/>
                  </a:lnTo>
                  <a:lnTo>
                    <a:pt x="2512" y="4779"/>
                  </a:lnTo>
                  <a:lnTo>
                    <a:pt x="2009" y="4874"/>
                  </a:lnTo>
                  <a:lnTo>
                    <a:pt x="2009" y="5543"/>
                  </a:lnTo>
                  <a:lnTo>
                    <a:pt x="2512" y="6212"/>
                  </a:lnTo>
                  <a:lnTo>
                    <a:pt x="2847" y="6404"/>
                  </a:lnTo>
                  <a:lnTo>
                    <a:pt x="2177" y="6690"/>
                  </a:lnTo>
                  <a:lnTo>
                    <a:pt x="2177" y="7359"/>
                  </a:lnTo>
                  <a:lnTo>
                    <a:pt x="1842" y="7359"/>
                  </a:lnTo>
                  <a:lnTo>
                    <a:pt x="335" y="8219"/>
                  </a:lnTo>
                  <a:lnTo>
                    <a:pt x="502" y="8793"/>
                  </a:lnTo>
                  <a:lnTo>
                    <a:pt x="0" y="9080"/>
                  </a:lnTo>
                  <a:lnTo>
                    <a:pt x="0" y="10800"/>
                  </a:lnTo>
                  <a:lnTo>
                    <a:pt x="1005" y="11756"/>
                  </a:lnTo>
                  <a:lnTo>
                    <a:pt x="3516" y="12998"/>
                  </a:lnTo>
                  <a:lnTo>
                    <a:pt x="4186" y="13572"/>
                  </a:lnTo>
                  <a:lnTo>
                    <a:pt x="4186" y="14336"/>
                  </a:lnTo>
                  <a:lnTo>
                    <a:pt x="5023" y="14719"/>
                  </a:lnTo>
                  <a:lnTo>
                    <a:pt x="5191" y="14432"/>
                  </a:lnTo>
                  <a:lnTo>
                    <a:pt x="5693" y="14336"/>
                  </a:lnTo>
                  <a:lnTo>
                    <a:pt x="6530" y="14336"/>
                  </a:lnTo>
                  <a:lnTo>
                    <a:pt x="7535" y="14910"/>
                  </a:lnTo>
                  <a:lnTo>
                    <a:pt x="7033" y="15483"/>
                  </a:lnTo>
                  <a:lnTo>
                    <a:pt x="6865" y="15961"/>
                  </a:lnTo>
                  <a:lnTo>
                    <a:pt x="6865" y="16248"/>
                  </a:lnTo>
                  <a:lnTo>
                    <a:pt x="6530" y="16726"/>
                  </a:lnTo>
                  <a:lnTo>
                    <a:pt x="6530" y="17204"/>
                  </a:lnTo>
                  <a:lnTo>
                    <a:pt x="7367" y="17681"/>
                  </a:lnTo>
                  <a:lnTo>
                    <a:pt x="8540" y="18159"/>
                  </a:lnTo>
                  <a:lnTo>
                    <a:pt x="8874" y="18064"/>
                  </a:lnTo>
                  <a:lnTo>
                    <a:pt x="10716" y="18733"/>
                  </a:lnTo>
                  <a:lnTo>
                    <a:pt x="11386" y="19115"/>
                  </a:lnTo>
                  <a:lnTo>
                    <a:pt x="11888" y="19975"/>
                  </a:lnTo>
                  <a:lnTo>
                    <a:pt x="11721" y="20453"/>
                  </a:lnTo>
                  <a:lnTo>
                    <a:pt x="11553" y="20740"/>
                  </a:lnTo>
                  <a:lnTo>
                    <a:pt x="12391" y="21218"/>
                  </a:lnTo>
                  <a:lnTo>
                    <a:pt x="12391" y="21600"/>
                  </a:lnTo>
                  <a:lnTo>
                    <a:pt x="12726" y="21218"/>
                  </a:lnTo>
                  <a:lnTo>
                    <a:pt x="13395" y="21218"/>
                  </a:lnTo>
                  <a:lnTo>
                    <a:pt x="13898" y="21122"/>
                  </a:lnTo>
                  <a:lnTo>
                    <a:pt x="14400" y="20835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7" name="Freeform 55"/>
            <p:cNvSpPr/>
            <p:nvPr/>
          </p:nvSpPr>
          <p:spPr>
            <a:xfrm>
              <a:off x="5371398" y="1903018"/>
              <a:ext cx="1180054" cy="8672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73" y="20456"/>
                  </a:moveTo>
                  <a:cubicBezTo>
                    <a:pt x="18327" y="19567"/>
                    <a:pt x="18327" y="19567"/>
                    <a:pt x="18327" y="19567"/>
                  </a:cubicBezTo>
                  <a:cubicBezTo>
                    <a:pt x="18608" y="19059"/>
                    <a:pt x="18608" y="19059"/>
                    <a:pt x="18608" y="19059"/>
                  </a:cubicBezTo>
                  <a:cubicBezTo>
                    <a:pt x="18795" y="19059"/>
                    <a:pt x="18795" y="19059"/>
                    <a:pt x="18795" y="19059"/>
                  </a:cubicBezTo>
                  <a:cubicBezTo>
                    <a:pt x="18888" y="18042"/>
                    <a:pt x="18888" y="18042"/>
                    <a:pt x="18888" y="18042"/>
                  </a:cubicBezTo>
                  <a:cubicBezTo>
                    <a:pt x="19262" y="17661"/>
                    <a:pt x="19262" y="17661"/>
                    <a:pt x="19262" y="17661"/>
                  </a:cubicBezTo>
                  <a:cubicBezTo>
                    <a:pt x="19075" y="17280"/>
                    <a:pt x="19075" y="17280"/>
                    <a:pt x="19075" y="17280"/>
                  </a:cubicBezTo>
                  <a:cubicBezTo>
                    <a:pt x="18701" y="16264"/>
                    <a:pt x="18701" y="16264"/>
                    <a:pt x="18701" y="16264"/>
                  </a:cubicBezTo>
                  <a:cubicBezTo>
                    <a:pt x="18701" y="15755"/>
                    <a:pt x="18701" y="15755"/>
                    <a:pt x="18701" y="15755"/>
                  </a:cubicBezTo>
                  <a:cubicBezTo>
                    <a:pt x="18701" y="15247"/>
                    <a:pt x="18701" y="15247"/>
                    <a:pt x="18701" y="15247"/>
                  </a:cubicBezTo>
                  <a:cubicBezTo>
                    <a:pt x="19075" y="14993"/>
                    <a:pt x="19075" y="14993"/>
                    <a:pt x="19075" y="14993"/>
                  </a:cubicBezTo>
                  <a:cubicBezTo>
                    <a:pt x="19730" y="14993"/>
                    <a:pt x="19730" y="14993"/>
                    <a:pt x="19730" y="14993"/>
                  </a:cubicBezTo>
                  <a:cubicBezTo>
                    <a:pt x="20384" y="14612"/>
                    <a:pt x="20384" y="14612"/>
                    <a:pt x="20384" y="14612"/>
                  </a:cubicBezTo>
                  <a:cubicBezTo>
                    <a:pt x="20571" y="14358"/>
                    <a:pt x="20571" y="14358"/>
                    <a:pt x="20571" y="14358"/>
                  </a:cubicBezTo>
                  <a:cubicBezTo>
                    <a:pt x="20852" y="13976"/>
                    <a:pt x="20852" y="13976"/>
                    <a:pt x="20852" y="13976"/>
                  </a:cubicBezTo>
                  <a:cubicBezTo>
                    <a:pt x="21132" y="12833"/>
                    <a:pt x="21132" y="12833"/>
                    <a:pt x="21132" y="12833"/>
                  </a:cubicBezTo>
                  <a:cubicBezTo>
                    <a:pt x="21413" y="12325"/>
                    <a:pt x="21413" y="12325"/>
                    <a:pt x="21413" y="12325"/>
                  </a:cubicBezTo>
                  <a:cubicBezTo>
                    <a:pt x="21600" y="11435"/>
                    <a:pt x="21600" y="11435"/>
                    <a:pt x="21600" y="11435"/>
                  </a:cubicBezTo>
                  <a:cubicBezTo>
                    <a:pt x="21600" y="11054"/>
                    <a:pt x="21600" y="11054"/>
                    <a:pt x="21600" y="11054"/>
                  </a:cubicBezTo>
                  <a:cubicBezTo>
                    <a:pt x="21039" y="10292"/>
                    <a:pt x="21039" y="10292"/>
                    <a:pt x="21039" y="10292"/>
                  </a:cubicBezTo>
                  <a:cubicBezTo>
                    <a:pt x="20478" y="9656"/>
                    <a:pt x="20478" y="9656"/>
                    <a:pt x="20478" y="9656"/>
                  </a:cubicBezTo>
                  <a:cubicBezTo>
                    <a:pt x="20104" y="9148"/>
                    <a:pt x="20104" y="9148"/>
                    <a:pt x="20104" y="9148"/>
                  </a:cubicBezTo>
                  <a:cubicBezTo>
                    <a:pt x="19730" y="8767"/>
                    <a:pt x="19730" y="8767"/>
                    <a:pt x="19730" y="8767"/>
                  </a:cubicBezTo>
                  <a:cubicBezTo>
                    <a:pt x="19730" y="8386"/>
                    <a:pt x="19730" y="8386"/>
                    <a:pt x="19730" y="8386"/>
                  </a:cubicBezTo>
                  <a:cubicBezTo>
                    <a:pt x="19823" y="8005"/>
                    <a:pt x="19823" y="8005"/>
                    <a:pt x="19823" y="8005"/>
                  </a:cubicBezTo>
                  <a:cubicBezTo>
                    <a:pt x="20010" y="8259"/>
                    <a:pt x="20010" y="8259"/>
                    <a:pt x="20010" y="8259"/>
                  </a:cubicBezTo>
                  <a:cubicBezTo>
                    <a:pt x="19730" y="7751"/>
                    <a:pt x="19730" y="7751"/>
                    <a:pt x="19730" y="7751"/>
                  </a:cubicBezTo>
                  <a:cubicBezTo>
                    <a:pt x="19730" y="7751"/>
                    <a:pt x="19356" y="7496"/>
                    <a:pt x="19262" y="7496"/>
                  </a:cubicBezTo>
                  <a:cubicBezTo>
                    <a:pt x="19169" y="7496"/>
                    <a:pt x="18795" y="6988"/>
                    <a:pt x="18795" y="6988"/>
                  </a:cubicBezTo>
                  <a:cubicBezTo>
                    <a:pt x="18327" y="6988"/>
                    <a:pt x="18327" y="6988"/>
                    <a:pt x="18327" y="6988"/>
                  </a:cubicBezTo>
                  <a:cubicBezTo>
                    <a:pt x="18327" y="6353"/>
                    <a:pt x="18327" y="6353"/>
                    <a:pt x="18327" y="6353"/>
                  </a:cubicBezTo>
                  <a:cubicBezTo>
                    <a:pt x="18140" y="5718"/>
                    <a:pt x="18140" y="5718"/>
                    <a:pt x="18140" y="5718"/>
                  </a:cubicBezTo>
                  <a:cubicBezTo>
                    <a:pt x="18140" y="4955"/>
                    <a:pt x="18140" y="4955"/>
                    <a:pt x="18140" y="4955"/>
                  </a:cubicBezTo>
                  <a:cubicBezTo>
                    <a:pt x="18140" y="4447"/>
                    <a:pt x="18140" y="4447"/>
                    <a:pt x="18140" y="4447"/>
                  </a:cubicBezTo>
                  <a:cubicBezTo>
                    <a:pt x="18140" y="3558"/>
                    <a:pt x="18140" y="3558"/>
                    <a:pt x="18140" y="3558"/>
                  </a:cubicBezTo>
                  <a:cubicBezTo>
                    <a:pt x="17953" y="3176"/>
                    <a:pt x="17953" y="3176"/>
                    <a:pt x="17953" y="3176"/>
                  </a:cubicBezTo>
                  <a:cubicBezTo>
                    <a:pt x="17673" y="2287"/>
                    <a:pt x="17673" y="2287"/>
                    <a:pt x="17673" y="2287"/>
                  </a:cubicBezTo>
                  <a:cubicBezTo>
                    <a:pt x="655" y="2795"/>
                    <a:pt x="655" y="2795"/>
                    <a:pt x="655" y="2795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748" y="0"/>
                    <a:pt x="748" y="0"/>
                    <a:pt x="748" y="0"/>
                  </a:cubicBezTo>
                  <a:cubicBezTo>
                    <a:pt x="655" y="2922"/>
                    <a:pt x="655" y="2922"/>
                    <a:pt x="655" y="2922"/>
                  </a:cubicBezTo>
                  <a:cubicBezTo>
                    <a:pt x="374" y="2922"/>
                    <a:pt x="374" y="2922"/>
                    <a:pt x="374" y="2922"/>
                  </a:cubicBezTo>
                  <a:cubicBezTo>
                    <a:pt x="374" y="3304"/>
                    <a:pt x="374" y="3304"/>
                    <a:pt x="374" y="3304"/>
                  </a:cubicBezTo>
                  <a:cubicBezTo>
                    <a:pt x="281" y="3939"/>
                    <a:pt x="281" y="3939"/>
                    <a:pt x="281" y="3939"/>
                  </a:cubicBezTo>
                  <a:cubicBezTo>
                    <a:pt x="468" y="4066"/>
                    <a:pt x="468" y="4066"/>
                    <a:pt x="468" y="4066"/>
                  </a:cubicBezTo>
                  <a:cubicBezTo>
                    <a:pt x="655" y="4701"/>
                    <a:pt x="655" y="4701"/>
                    <a:pt x="655" y="4701"/>
                  </a:cubicBezTo>
                  <a:cubicBezTo>
                    <a:pt x="655" y="5209"/>
                    <a:pt x="655" y="5209"/>
                    <a:pt x="655" y="5209"/>
                  </a:cubicBezTo>
                  <a:cubicBezTo>
                    <a:pt x="468" y="5336"/>
                    <a:pt x="468" y="5336"/>
                    <a:pt x="468" y="5336"/>
                  </a:cubicBezTo>
                  <a:cubicBezTo>
                    <a:pt x="374" y="5718"/>
                    <a:pt x="374" y="5718"/>
                    <a:pt x="374" y="5718"/>
                  </a:cubicBezTo>
                  <a:cubicBezTo>
                    <a:pt x="374" y="6607"/>
                    <a:pt x="374" y="6607"/>
                    <a:pt x="374" y="6607"/>
                  </a:cubicBezTo>
                  <a:cubicBezTo>
                    <a:pt x="94" y="6734"/>
                    <a:pt x="94" y="6734"/>
                    <a:pt x="94" y="6734"/>
                  </a:cubicBezTo>
                  <a:cubicBezTo>
                    <a:pt x="0" y="7115"/>
                    <a:pt x="0" y="7115"/>
                    <a:pt x="0" y="7115"/>
                  </a:cubicBezTo>
                  <a:cubicBezTo>
                    <a:pt x="0" y="7496"/>
                    <a:pt x="0" y="7496"/>
                    <a:pt x="0" y="7496"/>
                  </a:cubicBezTo>
                  <a:cubicBezTo>
                    <a:pt x="374" y="7878"/>
                    <a:pt x="374" y="7878"/>
                    <a:pt x="374" y="7878"/>
                  </a:cubicBezTo>
                  <a:cubicBezTo>
                    <a:pt x="374" y="8386"/>
                    <a:pt x="374" y="8386"/>
                    <a:pt x="374" y="8386"/>
                  </a:cubicBezTo>
                  <a:cubicBezTo>
                    <a:pt x="374" y="8767"/>
                    <a:pt x="374" y="8767"/>
                    <a:pt x="374" y="8767"/>
                  </a:cubicBezTo>
                  <a:cubicBezTo>
                    <a:pt x="281" y="8513"/>
                    <a:pt x="281" y="8513"/>
                    <a:pt x="281" y="8513"/>
                  </a:cubicBezTo>
                  <a:cubicBezTo>
                    <a:pt x="561" y="9021"/>
                    <a:pt x="561" y="9021"/>
                    <a:pt x="561" y="9021"/>
                  </a:cubicBezTo>
                  <a:cubicBezTo>
                    <a:pt x="842" y="10165"/>
                    <a:pt x="842" y="10165"/>
                    <a:pt x="842" y="10165"/>
                  </a:cubicBezTo>
                  <a:cubicBezTo>
                    <a:pt x="1122" y="10800"/>
                    <a:pt x="1122" y="10800"/>
                    <a:pt x="1122" y="10800"/>
                  </a:cubicBezTo>
                  <a:cubicBezTo>
                    <a:pt x="1309" y="11562"/>
                    <a:pt x="1309" y="11562"/>
                    <a:pt x="1309" y="11562"/>
                  </a:cubicBezTo>
                  <a:cubicBezTo>
                    <a:pt x="1496" y="12198"/>
                    <a:pt x="1496" y="12198"/>
                    <a:pt x="1496" y="12198"/>
                  </a:cubicBezTo>
                  <a:cubicBezTo>
                    <a:pt x="1683" y="12579"/>
                    <a:pt x="1683" y="12579"/>
                    <a:pt x="1683" y="12579"/>
                  </a:cubicBezTo>
                  <a:cubicBezTo>
                    <a:pt x="1777" y="12960"/>
                    <a:pt x="1777" y="12960"/>
                    <a:pt x="1777" y="12960"/>
                  </a:cubicBezTo>
                  <a:cubicBezTo>
                    <a:pt x="1870" y="13087"/>
                    <a:pt x="1870" y="13087"/>
                    <a:pt x="1870" y="13087"/>
                  </a:cubicBezTo>
                  <a:cubicBezTo>
                    <a:pt x="1870" y="13214"/>
                    <a:pt x="1870" y="13214"/>
                    <a:pt x="1870" y="13214"/>
                  </a:cubicBezTo>
                  <a:cubicBezTo>
                    <a:pt x="1590" y="13341"/>
                    <a:pt x="1590" y="13341"/>
                    <a:pt x="1590" y="13341"/>
                  </a:cubicBezTo>
                  <a:cubicBezTo>
                    <a:pt x="1683" y="13849"/>
                    <a:pt x="1683" y="13849"/>
                    <a:pt x="1683" y="13849"/>
                  </a:cubicBezTo>
                  <a:cubicBezTo>
                    <a:pt x="1777" y="14485"/>
                    <a:pt x="1777" y="14485"/>
                    <a:pt x="1777" y="14485"/>
                  </a:cubicBezTo>
                  <a:cubicBezTo>
                    <a:pt x="1870" y="14739"/>
                    <a:pt x="1870" y="14739"/>
                    <a:pt x="1870" y="14739"/>
                  </a:cubicBezTo>
                  <a:cubicBezTo>
                    <a:pt x="2057" y="14739"/>
                    <a:pt x="2057" y="14739"/>
                    <a:pt x="2057" y="14739"/>
                  </a:cubicBezTo>
                  <a:cubicBezTo>
                    <a:pt x="2244" y="14993"/>
                    <a:pt x="2244" y="14993"/>
                    <a:pt x="2244" y="14993"/>
                  </a:cubicBezTo>
                  <a:cubicBezTo>
                    <a:pt x="2431" y="15882"/>
                    <a:pt x="2431" y="15882"/>
                    <a:pt x="2431" y="15882"/>
                  </a:cubicBezTo>
                  <a:cubicBezTo>
                    <a:pt x="2431" y="17153"/>
                    <a:pt x="2431" y="17153"/>
                    <a:pt x="2431" y="17153"/>
                  </a:cubicBezTo>
                  <a:cubicBezTo>
                    <a:pt x="2338" y="17661"/>
                    <a:pt x="2338" y="17661"/>
                    <a:pt x="2338" y="17661"/>
                  </a:cubicBezTo>
                  <a:cubicBezTo>
                    <a:pt x="2525" y="18042"/>
                    <a:pt x="2525" y="18042"/>
                    <a:pt x="2525" y="18042"/>
                  </a:cubicBezTo>
                  <a:cubicBezTo>
                    <a:pt x="2618" y="18296"/>
                    <a:pt x="2618" y="18296"/>
                    <a:pt x="2618" y="18296"/>
                  </a:cubicBezTo>
                  <a:cubicBezTo>
                    <a:pt x="2618" y="19567"/>
                    <a:pt x="2618" y="19567"/>
                    <a:pt x="2618" y="19567"/>
                  </a:cubicBezTo>
                  <a:cubicBezTo>
                    <a:pt x="2805" y="20456"/>
                    <a:pt x="2805" y="20456"/>
                    <a:pt x="2805" y="20456"/>
                  </a:cubicBezTo>
                  <a:cubicBezTo>
                    <a:pt x="2805" y="20584"/>
                    <a:pt x="2805" y="20584"/>
                    <a:pt x="2805" y="20584"/>
                  </a:cubicBezTo>
                  <a:cubicBezTo>
                    <a:pt x="16457" y="20329"/>
                    <a:pt x="16457" y="20329"/>
                    <a:pt x="16457" y="20329"/>
                  </a:cubicBezTo>
                  <a:cubicBezTo>
                    <a:pt x="17579" y="21600"/>
                    <a:pt x="17579" y="21600"/>
                    <a:pt x="17579" y="21600"/>
                  </a:cubicBezTo>
                  <a:cubicBezTo>
                    <a:pt x="17766" y="21346"/>
                    <a:pt x="17766" y="21346"/>
                    <a:pt x="17766" y="21346"/>
                  </a:cubicBezTo>
                  <a:lnTo>
                    <a:pt x="17673" y="2045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8" name="Freeform 99"/>
            <p:cNvSpPr/>
            <p:nvPr/>
          </p:nvSpPr>
          <p:spPr>
            <a:xfrm>
              <a:off x="-2" y="4811752"/>
              <a:ext cx="2625982" cy="2041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9" h="21600" extrusionOk="0">
                  <a:moveTo>
                    <a:pt x="8461" y="17395"/>
                  </a:moveTo>
                  <a:lnTo>
                    <a:pt x="8609" y="17586"/>
                  </a:lnTo>
                  <a:lnTo>
                    <a:pt x="8905" y="17841"/>
                  </a:lnTo>
                  <a:lnTo>
                    <a:pt x="8708" y="17904"/>
                  </a:lnTo>
                  <a:lnTo>
                    <a:pt x="8609" y="17904"/>
                  </a:lnTo>
                  <a:lnTo>
                    <a:pt x="8411" y="18096"/>
                  </a:lnTo>
                  <a:lnTo>
                    <a:pt x="8411" y="18350"/>
                  </a:lnTo>
                  <a:lnTo>
                    <a:pt x="8510" y="18350"/>
                  </a:lnTo>
                  <a:lnTo>
                    <a:pt x="8708" y="18669"/>
                  </a:lnTo>
                  <a:lnTo>
                    <a:pt x="8708" y="18796"/>
                  </a:lnTo>
                  <a:lnTo>
                    <a:pt x="8559" y="18860"/>
                  </a:lnTo>
                  <a:lnTo>
                    <a:pt x="8461" y="18860"/>
                  </a:lnTo>
                  <a:lnTo>
                    <a:pt x="8362" y="18924"/>
                  </a:lnTo>
                  <a:lnTo>
                    <a:pt x="8312" y="18924"/>
                  </a:lnTo>
                  <a:lnTo>
                    <a:pt x="8164" y="19051"/>
                  </a:lnTo>
                  <a:lnTo>
                    <a:pt x="8164" y="19306"/>
                  </a:lnTo>
                  <a:lnTo>
                    <a:pt x="8065" y="19497"/>
                  </a:lnTo>
                  <a:lnTo>
                    <a:pt x="7917" y="19179"/>
                  </a:lnTo>
                  <a:lnTo>
                    <a:pt x="7917" y="19242"/>
                  </a:lnTo>
                  <a:lnTo>
                    <a:pt x="7867" y="19370"/>
                  </a:lnTo>
                  <a:lnTo>
                    <a:pt x="7719" y="19561"/>
                  </a:lnTo>
                  <a:lnTo>
                    <a:pt x="7620" y="19816"/>
                  </a:lnTo>
                  <a:lnTo>
                    <a:pt x="7620" y="20135"/>
                  </a:lnTo>
                  <a:lnTo>
                    <a:pt x="7175" y="20135"/>
                  </a:lnTo>
                  <a:lnTo>
                    <a:pt x="7521" y="20007"/>
                  </a:lnTo>
                  <a:lnTo>
                    <a:pt x="7571" y="19880"/>
                  </a:lnTo>
                  <a:lnTo>
                    <a:pt x="7620" y="19752"/>
                  </a:lnTo>
                  <a:lnTo>
                    <a:pt x="7571" y="19561"/>
                  </a:lnTo>
                  <a:lnTo>
                    <a:pt x="7472" y="19497"/>
                  </a:lnTo>
                  <a:lnTo>
                    <a:pt x="7423" y="19497"/>
                  </a:lnTo>
                  <a:lnTo>
                    <a:pt x="7324" y="19370"/>
                  </a:lnTo>
                  <a:lnTo>
                    <a:pt x="7324" y="19306"/>
                  </a:lnTo>
                  <a:lnTo>
                    <a:pt x="7274" y="18924"/>
                  </a:lnTo>
                  <a:lnTo>
                    <a:pt x="7373" y="18796"/>
                  </a:lnTo>
                  <a:lnTo>
                    <a:pt x="7423" y="18669"/>
                  </a:lnTo>
                  <a:lnTo>
                    <a:pt x="7571" y="18542"/>
                  </a:lnTo>
                  <a:lnTo>
                    <a:pt x="7620" y="18605"/>
                  </a:lnTo>
                  <a:lnTo>
                    <a:pt x="7769" y="18796"/>
                  </a:lnTo>
                  <a:lnTo>
                    <a:pt x="7867" y="19051"/>
                  </a:lnTo>
                  <a:lnTo>
                    <a:pt x="7867" y="18796"/>
                  </a:lnTo>
                  <a:lnTo>
                    <a:pt x="7818" y="18542"/>
                  </a:lnTo>
                  <a:lnTo>
                    <a:pt x="7719" y="18350"/>
                  </a:lnTo>
                  <a:lnTo>
                    <a:pt x="7867" y="18287"/>
                  </a:lnTo>
                  <a:lnTo>
                    <a:pt x="8065" y="18414"/>
                  </a:lnTo>
                  <a:lnTo>
                    <a:pt x="8164" y="18414"/>
                  </a:lnTo>
                  <a:lnTo>
                    <a:pt x="8164" y="17904"/>
                  </a:lnTo>
                  <a:lnTo>
                    <a:pt x="8115" y="17777"/>
                  </a:lnTo>
                  <a:lnTo>
                    <a:pt x="8312" y="17586"/>
                  </a:lnTo>
                  <a:close/>
                  <a:moveTo>
                    <a:pt x="1541" y="13508"/>
                  </a:moveTo>
                  <a:lnTo>
                    <a:pt x="1640" y="13508"/>
                  </a:lnTo>
                  <a:lnTo>
                    <a:pt x="1788" y="13890"/>
                  </a:lnTo>
                  <a:lnTo>
                    <a:pt x="1788" y="14081"/>
                  </a:lnTo>
                  <a:lnTo>
                    <a:pt x="1689" y="14273"/>
                  </a:lnTo>
                  <a:lnTo>
                    <a:pt x="1442" y="14273"/>
                  </a:lnTo>
                  <a:lnTo>
                    <a:pt x="1244" y="14081"/>
                  </a:lnTo>
                  <a:lnTo>
                    <a:pt x="997" y="13827"/>
                  </a:lnTo>
                  <a:lnTo>
                    <a:pt x="1244" y="13635"/>
                  </a:lnTo>
                  <a:lnTo>
                    <a:pt x="1392" y="13635"/>
                  </a:lnTo>
                  <a:close/>
                  <a:moveTo>
                    <a:pt x="125" y="8092"/>
                  </a:moveTo>
                  <a:cubicBezTo>
                    <a:pt x="125" y="8092"/>
                    <a:pt x="125" y="8092"/>
                    <a:pt x="166" y="8309"/>
                  </a:cubicBezTo>
                  <a:cubicBezTo>
                    <a:pt x="166" y="8309"/>
                    <a:pt x="166" y="8309"/>
                    <a:pt x="249" y="8418"/>
                  </a:cubicBezTo>
                  <a:cubicBezTo>
                    <a:pt x="249" y="8418"/>
                    <a:pt x="249" y="8418"/>
                    <a:pt x="456" y="8472"/>
                  </a:cubicBezTo>
                  <a:cubicBezTo>
                    <a:pt x="456" y="8472"/>
                    <a:pt x="456" y="8472"/>
                    <a:pt x="664" y="8472"/>
                  </a:cubicBezTo>
                  <a:cubicBezTo>
                    <a:pt x="664" y="8472"/>
                    <a:pt x="664" y="8472"/>
                    <a:pt x="788" y="8581"/>
                  </a:cubicBezTo>
                  <a:cubicBezTo>
                    <a:pt x="788" y="8581"/>
                    <a:pt x="788" y="8581"/>
                    <a:pt x="788" y="8743"/>
                  </a:cubicBezTo>
                  <a:cubicBezTo>
                    <a:pt x="788" y="8743"/>
                    <a:pt x="788" y="8743"/>
                    <a:pt x="871" y="8852"/>
                  </a:cubicBezTo>
                  <a:cubicBezTo>
                    <a:pt x="871" y="8852"/>
                    <a:pt x="871" y="8852"/>
                    <a:pt x="1037" y="9069"/>
                  </a:cubicBezTo>
                  <a:cubicBezTo>
                    <a:pt x="1037" y="9069"/>
                    <a:pt x="1037" y="9069"/>
                    <a:pt x="1244" y="9449"/>
                  </a:cubicBezTo>
                  <a:cubicBezTo>
                    <a:pt x="1244" y="9449"/>
                    <a:pt x="1244" y="9449"/>
                    <a:pt x="1120" y="9449"/>
                  </a:cubicBezTo>
                  <a:cubicBezTo>
                    <a:pt x="1120" y="9449"/>
                    <a:pt x="1120" y="9449"/>
                    <a:pt x="871" y="9449"/>
                  </a:cubicBezTo>
                  <a:lnTo>
                    <a:pt x="830" y="9558"/>
                  </a:lnTo>
                  <a:cubicBezTo>
                    <a:pt x="830" y="9558"/>
                    <a:pt x="830" y="9558"/>
                    <a:pt x="664" y="9340"/>
                  </a:cubicBezTo>
                  <a:cubicBezTo>
                    <a:pt x="664" y="9340"/>
                    <a:pt x="664" y="9340"/>
                    <a:pt x="581" y="9015"/>
                  </a:cubicBezTo>
                  <a:cubicBezTo>
                    <a:pt x="581" y="9015"/>
                    <a:pt x="581" y="9015"/>
                    <a:pt x="539" y="8906"/>
                  </a:cubicBezTo>
                  <a:cubicBezTo>
                    <a:pt x="539" y="8906"/>
                    <a:pt x="539" y="8906"/>
                    <a:pt x="456" y="8798"/>
                  </a:cubicBezTo>
                  <a:cubicBezTo>
                    <a:pt x="456" y="8798"/>
                    <a:pt x="456" y="8798"/>
                    <a:pt x="415" y="8798"/>
                  </a:cubicBezTo>
                  <a:cubicBezTo>
                    <a:pt x="415" y="8798"/>
                    <a:pt x="415" y="8798"/>
                    <a:pt x="374" y="8798"/>
                  </a:cubicBezTo>
                  <a:cubicBezTo>
                    <a:pt x="374" y="8798"/>
                    <a:pt x="291" y="8798"/>
                    <a:pt x="291" y="8798"/>
                  </a:cubicBezTo>
                  <a:cubicBezTo>
                    <a:pt x="249" y="8743"/>
                    <a:pt x="249" y="8798"/>
                    <a:pt x="249" y="8798"/>
                  </a:cubicBezTo>
                  <a:cubicBezTo>
                    <a:pt x="249" y="8798"/>
                    <a:pt x="249" y="8798"/>
                    <a:pt x="125" y="8798"/>
                  </a:cubicBezTo>
                  <a:cubicBezTo>
                    <a:pt x="-41" y="8743"/>
                    <a:pt x="83" y="8743"/>
                    <a:pt x="83" y="8743"/>
                  </a:cubicBezTo>
                  <a:cubicBezTo>
                    <a:pt x="42" y="8689"/>
                    <a:pt x="42" y="8689"/>
                    <a:pt x="42" y="8635"/>
                  </a:cubicBezTo>
                  <a:cubicBezTo>
                    <a:pt x="42" y="8635"/>
                    <a:pt x="0" y="8526"/>
                    <a:pt x="0" y="8472"/>
                  </a:cubicBezTo>
                  <a:cubicBezTo>
                    <a:pt x="0" y="8472"/>
                    <a:pt x="0" y="8309"/>
                    <a:pt x="0" y="8309"/>
                  </a:cubicBezTo>
                  <a:cubicBezTo>
                    <a:pt x="0" y="8309"/>
                    <a:pt x="0" y="8309"/>
                    <a:pt x="125" y="8092"/>
                  </a:cubicBezTo>
                  <a:close/>
                  <a:moveTo>
                    <a:pt x="7752" y="0"/>
                  </a:moveTo>
                  <a:cubicBezTo>
                    <a:pt x="7752" y="0"/>
                    <a:pt x="7752" y="0"/>
                    <a:pt x="7920" y="215"/>
                  </a:cubicBezTo>
                  <a:cubicBezTo>
                    <a:pt x="7920" y="215"/>
                    <a:pt x="7920" y="215"/>
                    <a:pt x="8003" y="377"/>
                  </a:cubicBezTo>
                  <a:cubicBezTo>
                    <a:pt x="8003" y="377"/>
                    <a:pt x="8003" y="377"/>
                    <a:pt x="7920" y="377"/>
                  </a:cubicBezTo>
                  <a:cubicBezTo>
                    <a:pt x="7920" y="377"/>
                    <a:pt x="7920" y="377"/>
                    <a:pt x="7920" y="539"/>
                  </a:cubicBezTo>
                  <a:cubicBezTo>
                    <a:pt x="7920" y="539"/>
                    <a:pt x="7920" y="539"/>
                    <a:pt x="8045" y="646"/>
                  </a:cubicBezTo>
                  <a:cubicBezTo>
                    <a:pt x="8045" y="646"/>
                    <a:pt x="8045" y="646"/>
                    <a:pt x="8212" y="646"/>
                  </a:cubicBezTo>
                  <a:cubicBezTo>
                    <a:pt x="8212" y="646"/>
                    <a:pt x="8212" y="646"/>
                    <a:pt x="8212" y="485"/>
                  </a:cubicBezTo>
                  <a:cubicBezTo>
                    <a:pt x="8212" y="485"/>
                    <a:pt x="8212" y="485"/>
                    <a:pt x="8296" y="377"/>
                  </a:cubicBezTo>
                  <a:cubicBezTo>
                    <a:pt x="8296" y="377"/>
                    <a:pt x="8296" y="377"/>
                    <a:pt x="8380" y="485"/>
                  </a:cubicBezTo>
                  <a:cubicBezTo>
                    <a:pt x="8380" y="485"/>
                    <a:pt x="8380" y="485"/>
                    <a:pt x="8505" y="700"/>
                  </a:cubicBezTo>
                  <a:cubicBezTo>
                    <a:pt x="8505" y="700"/>
                    <a:pt x="8505" y="700"/>
                    <a:pt x="8756" y="646"/>
                  </a:cubicBezTo>
                  <a:cubicBezTo>
                    <a:pt x="8756" y="646"/>
                    <a:pt x="8756" y="646"/>
                    <a:pt x="9091" y="754"/>
                  </a:cubicBezTo>
                  <a:cubicBezTo>
                    <a:pt x="9091" y="754"/>
                    <a:pt x="9091" y="754"/>
                    <a:pt x="9091" y="916"/>
                  </a:cubicBezTo>
                  <a:cubicBezTo>
                    <a:pt x="9091" y="916"/>
                    <a:pt x="9091" y="916"/>
                    <a:pt x="9175" y="1131"/>
                  </a:cubicBezTo>
                  <a:cubicBezTo>
                    <a:pt x="9175" y="1131"/>
                    <a:pt x="9175" y="1131"/>
                    <a:pt x="9384" y="1347"/>
                  </a:cubicBezTo>
                  <a:cubicBezTo>
                    <a:pt x="9384" y="1347"/>
                    <a:pt x="9384" y="1347"/>
                    <a:pt x="9844" y="1347"/>
                  </a:cubicBezTo>
                  <a:cubicBezTo>
                    <a:pt x="9844" y="1347"/>
                    <a:pt x="9844" y="1347"/>
                    <a:pt x="9970" y="1347"/>
                  </a:cubicBezTo>
                  <a:cubicBezTo>
                    <a:pt x="9970" y="1347"/>
                    <a:pt x="9970" y="1347"/>
                    <a:pt x="10095" y="1239"/>
                  </a:cubicBezTo>
                  <a:cubicBezTo>
                    <a:pt x="10095" y="1239"/>
                    <a:pt x="10095" y="1239"/>
                    <a:pt x="10262" y="1239"/>
                  </a:cubicBezTo>
                  <a:cubicBezTo>
                    <a:pt x="10262" y="1239"/>
                    <a:pt x="10262" y="1239"/>
                    <a:pt x="10472" y="1400"/>
                  </a:cubicBezTo>
                  <a:cubicBezTo>
                    <a:pt x="10472" y="1400"/>
                    <a:pt x="10472" y="1400"/>
                    <a:pt x="10514" y="1562"/>
                  </a:cubicBezTo>
                  <a:cubicBezTo>
                    <a:pt x="10514" y="1562"/>
                    <a:pt x="10514" y="1562"/>
                    <a:pt x="10514" y="1724"/>
                  </a:cubicBezTo>
                  <a:cubicBezTo>
                    <a:pt x="10514" y="1724"/>
                    <a:pt x="10514" y="1724"/>
                    <a:pt x="10514" y="1751"/>
                  </a:cubicBezTo>
                  <a:lnTo>
                    <a:pt x="10514" y="1831"/>
                  </a:lnTo>
                  <a:cubicBezTo>
                    <a:pt x="10514" y="1831"/>
                    <a:pt x="10514" y="1831"/>
                    <a:pt x="10723" y="1670"/>
                  </a:cubicBezTo>
                  <a:cubicBezTo>
                    <a:pt x="10723" y="1670"/>
                    <a:pt x="10723" y="1670"/>
                    <a:pt x="10974" y="1562"/>
                  </a:cubicBezTo>
                  <a:cubicBezTo>
                    <a:pt x="10974" y="1562"/>
                    <a:pt x="10974" y="1562"/>
                    <a:pt x="11141" y="1562"/>
                  </a:cubicBezTo>
                  <a:cubicBezTo>
                    <a:pt x="11141" y="1562"/>
                    <a:pt x="11141" y="1562"/>
                    <a:pt x="11476" y="1724"/>
                  </a:cubicBezTo>
                  <a:cubicBezTo>
                    <a:pt x="11476" y="1724"/>
                    <a:pt x="11476" y="1724"/>
                    <a:pt x="11769" y="1831"/>
                  </a:cubicBezTo>
                  <a:cubicBezTo>
                    <a:pt x="11769" y="1831"/>
                    <a:pt x="11769" y="1831"/>
                    <a:pt x="12103" y="1724"/>
                  </a:cubicBezTo>
                  <a:cubicBezTo>
                    <a:pt x="12103" y="1724"/>
                    <a:pt x="12103" y="1724"/>
                    <a:pt x="12271" y="1562"/>
                  </a:cubicBezTo>
                  <a:cubicBezTo>
                    <a:pt x="12271" y="1562"/>
                    <a:pt x="12271" y="1562"/>
                    <a:pt x="12438" y="1562"/>
                  </a:cubicBezTo>
                  <a:cubicBezTo>
                    <a:pt x="12438" y="1562"/>
                    <a:pt x="12438" y="1562"/>
                    <a:pt x="12522" y="1562"/>
                  </a:cubicBezTo>
                  <a:cubicBezTo>
                    <a:pt x="12522" y="1562"/>
                    <a:pt x="12522" y="1562"/>
                    <a:pt x="12731" y="1831"/>
                  </a:cubicBezTo>
                  <a:cubicBezTo>
                    <a:pt x="12731" y="1831"/>
                    <a:pt x="12731" y="1831"/>
                    <a:pt x="12940" y="2047"/>
                  </a:cubicBezTo>
                  <a:cubicBezTo>
                    <a:pt x="12940" y="2047"/>
                    <a:pt x="12940" y="2047"/>
                    <a:pt x="13317" y="2101"/>
                  </a:cubicBezTo>
                  <a:lnTo>
                    <a:pt x="13484" y="3986"/>
                  </a:lnTo>
                  <a:cubicBezTo>
                    <a:pt x="13484" y="3986"/>
                    <a:pt x="13484" y="3986"/>
                    <a:pt x="13986" y="8726"/>
                  </a:cubicBezTo>
                  <a:cubicBezTo>
                    <a:pt x="13986" y="8726"/>
                    <a:pt x="13986" y="8726"/>
                    <a:pt x="14572" y="14436"/>
                  </a:cubicBezTo>
                  <a:cubicBezTo>
                    <a:pt x="14572" y="14436"/>
                    <a:pt x="14572" y="14436"/>
                    <a:pt x="14697" y="14759"/>
                  </a:cubicBezTo>
                  <a:cubicBezTo>
                    <a:pt x="14697" y="14759"/>
                    <a:pt x="14697" y="14759"/>
                    <a:pt x="15116" y="14759"/>
                  </a:cubicBezTo>
                  <a:cubicBezTo>
                    <a:pt x="15116" y="14759"/>
                    <a:pt x="15116" y="14759"/>
                    <a:pt x="15199" y="14436"/>
                  </a:cubicBezTo>
                  <a:cubicBezTo>
                    <a:pt x="15199" y="14436"/>
                    <a:pt x="15199" y="14436"/>
                    <a:pt x="15534" y="14436"/>
                  </a:cubicBezTo>
                  <a:cubicBezTo>
                    <a:pt x="15534" y="14436"/>
                    <a:pt x="15534" y="14436"/>
                    <a:pt x="15534" y="14598"/>
                  </a:cubicBezTo>
                  <a:cubicBezTo>
                    <a:pt x="15534" y="14598"/>
                    <a:pt x="15534" y="14598"/>
                    <a:pt x="15660" y="14813"/>
                  </a:cubicBezTo>
                  <a:cubicBezTo>
                    <a:pt x="15660" y="14813"/>
                    <a:pt x="15660" y="14813"/>
                    <a:pt x="16204" y="15298"/>
                  </a:cubicBezTo>
                  <a:cubicBezTo>
                    <a:pt x="16204" y="15298"/>
                    <a:pt x="16204" y="15298"/>
                    <a:pt x="16664" y="15944"/>
                  </a:cubicBezTo>
                  <a:cubicBezTo>
                    <a:pt x="16664" y="15944"/>
                    <a:pt x="16664" y="15944"/>
                    <a:pt x="16915" y="15675"/>
                  </a:cubicBezTo>
                  <a:cubicBezTo>
                    <a:pt x="16915" y="15675"/>
                    <a:pt x="16915" y="15675"/>
                    <a:pt x="17082" y="15136"/>
                  </a:cubicBezTo>
                  <a:cubicBezTo>
                    <a:pt x="17082" y="15136"/>
                    <a:pt x="17082" y="15136"/>
                    <a:pt x="17291" y="14867"/>
                  </a:cubicBezTo>
                  <a:cubicBezTo>
                    <a:pt x="17291" y="14867"/>
                    <a:pt x="17291" y="14867"/>
                    <a:pt x="17501" y="14705"/>
                  </a:cubicBezTo>
                  <a:cubicBezTo>
                    <a:pt x="17501" y="14705"/>
                    <a:pt x="17501" y="14705"/>
                    <a:pt x="17877" y="14921"/>
                  </a:cubicBezTo>
                  <a:cubicBezTo>
                    <a:pt x="17877" y="14921"/>
                    <a:pt x="17877" y="14921"/>
                    <a:pt x="18337" y="15352"/>
                  </a:cubicBezTo>
                  <a:cubicBezTo>
                    <a:pt x="18337" y="15352"/>
                    <a:pt x="18337" y="15352"/>
                    <a:pt x="18798" y="15944"/>
                  </a:cubicBezTo>
                  <a:cubicBezTo>
                    <a:pt x="18798" y="15944"/>
                    <a:pt x="18798" y="15944"/>
                    <a:pt x="19132" y="16429"/>
                  </a:cubicBezTo>
                  <a:cubicBezTo>
                    <a:pt x="19132" y="16429"/>
                    <a:pt x="19132" y="16429"/>
                    <a:pt x="19802" y="17291"/>
                  </a:cubicBezTo>
                  <a:cubicBezTo>
                    <a:pt x="19802" y="17291"/>
                    <a:pt x="19802" y="17291"/>
                    <a:pt x="20220" y="18045"/>
                  </a:cubicBezTo>
                  <a:cubicBezTo>
                    <a:pt x="20220" y="18045"/>
                    <a:pt x="20220" y="18045"/>
                    <a:pt x="20471" y="18099"/>
                  </a:cubicBezTo>
                  <a:cubicBezTo>
                    <a:pt x="20471" y="18099"/>
                    <a:pt x="20471" y="18099"/>
                    <a:pt x="20764" y="18153"/>
                  </a:cubicBezTo>
                  <a:cubicBezTo>
                    <a:pt x="20764" y="18153"/>
                    <a:pt x="20764" y="18153"/>
                    <a:pt x="21266" y="18368"/>
                  </a:cubicBezTo>
                  <a:cubicBezTo>
                    <a:pt x="21266" y="18368"/>
                    <a:pt x="21266" y="18368"/>
                    <a:pt x="21475" y="18530"/>
                  </a:cubicBezTo>
                  <a:cubicBezTo>
                    <a:pt x="21475" y="18530"/>
                    <a:pt x="21475" y="18530"/>
                    <a:pt x="21475" y="18745"/>
                  </a:cubicBezTo>
                  <a:cubicBezTo>
                    <a:pt x="21475" y="18745"/>
                    <a:pt x="21475" y="18745"/>
                    <a:pt x="21559" y="19230"/>
                  </a:cubicBezTo>
                  <a:cubicBezTo>
                    <a:pt x="21559" y="19230"/>
                    <a:pt x="21559" y="19230"/>
                    <a:pt x="21559" y="19445"/>
                  </a:cubicBezTo>
                  <a:cubicBezTo>
                    <a:pt x="21559" y="19445"/>
                    <a:pt x="21559" y="19445"/>
                    <a:pt x="21559" y="19661"/>
                  </a:cubicBezTo>
                  <a:cubicBezTo>
                    <a:pt x="21559" y="19661"/>
                    <a:pt x="21559" y="19661"/>
                    <a:pt x="21559" y="20146"/>
                  </a:cubicBezTo>
                  <a:cubicBezTo>
                    <a:pt x="21559" y="20146"/>
                    <a:pt x="21559" y="20146"/>
                    <a:pt x="21392" y="20307"/>
                  </a:cubicBezTo>
                  <a:cubicBezTo>
                    <a:pt x="21392" y="20307"/>
                    <a:pt x="21392" y="20307"/>
                    <a:pt x="21266" y="20092"/>
                  </a:cubicBezTo>
                  <a:cubicBezTo>
                    <a:pt x="21266" y="20092"/>
                    <a:pt x="21266" y="20092"/>
                    <a:pt x="21141" y="19822"/>
                  </a:cubicBezTo>
                  <a:cubicBezTo>
                    <a:pt x="21141" y="19822"/>
                    <a:pt x="21141" y="19822"/>
                    <a:pt x="21015" y="19930"/>
                  </a:cubicBezTo>
                  <a:cubicBezTo>
                    <a:pt x="21015" y="19930"/>
                    <a:pt x="21015" y="19930"/>
                    <a:pt x="21141" y="20200"/>
                  </a:cubicBezTo>
                  <a:cubicBezTo>
                    <a:pt x="21141" y="20200"/>
                    <a:pt x="21141" y="20200"/>
                    <a:pt x="21057" y="20253"/>
                  </a:cubicBezTo>
                  <a:cubicBezTo>
                    <a:pt x="21057" y="20253"/>
                    <a:pt x="21057" y="20253"/>
                    <a:pt x="20931" y="20146"/>
                  </a:cubicBezTo>
                  <a:cubicBezTo>
                    <a:pt x="20931" y="20146"/>
                    <a:pt x="20931" y="20146"/>
                    <a:pt x="20680" y="20038"/>
                  </a:cubicBezTo>
                  <a:cubicBezTo>
                    <a:pt x="20680" y="20038"/>
                    <a:pt x="20680" y="20038"/>
                    <a:pt x="20680" y="19822"/>
                  </a:cubicBezTo>
                  <a:cubicBezTo>
                    <a:pt x="20680" y="19822"/>
                    <a:pt x="20680" y="19822"/>
                    <a:pt x="20597" y="19553"/>
                  </a:cubicBezTo>
                  <a:cubicBezTo>
                    <a:pt x="20597" y="19553"/>
                    <a:pt x="20597" y="19553"/>
                    <a:pt x="20471" y="19445"/>
                  </a:cubicBezTo>
                  <a:cubicBezTo>
                    <a:pt x="20471" y="19445"/>
                    <a:pt x="20471" y="19445"/>
                    <a:pt x="20388" y="19230"/>
                  </a:cubicBezTo>
                  <a:cubicBezTo>
                    <a:pt x="20388" y="19230"/>
                    <a:pt x="20388" y="19230"/>
                    <a:pt x="20053" y="18907"/>
                  </a:cubicBezTo>
                  <a:cubicBezTo>
                    <a:pt x="20053" y="18907"/>
                    <a:pt x="20053" y="18907"/>
                    <a:pt x="19760" y="18961"/>
                  </a:cubicBezTo>
                  <a:cubicBezTo>
                    <a:pt x="19760" y="18961"/>
                    <a:pt x="19760" y="18961"/>
                    <a:pt x="19844" y="19122"/>
                  </a:cubicBezTo>
                  <a:cubicBezTo>
                    <a:pt x="19844" y="19122"/>
                    <a:pt x="19844" y="19122"/>
                    <a:pt x="19927" y="19230"/>
                  </a:cubicBezTo>
                  <a:cubicBezTo>
                    <a:pt x="19927" y="19230"/>
                    <a:pt x="19927" y="19230"/>
                    <a:pt x="20220" y="19445"/>
                  </a:cubicBezTo>
                  <a:cubicBezTo>
                    <a:pt x="20220" y="19445"/>
                    <a:pt x="20220" y="19445"/>
                    <a:pt x="20388" y="19661"/>
                  </a:cubicBezTo>
                  <a:cubicBezTo>
                    <a:pt x="20388" y="19661"/>
                    <a:pt x="20388" y="19661"/>
                    <a:pt x="20388" y="19822"/>
                  </a:cubicBezTo>
                  <a:cubicBezTo>
                    <a:pt x="20388" y="19822"/>
                    <a:pt x="20388" y="19822"/>
                    <a:pt x="20513" y="19984"/>
                  </a:cubicBezTo>
                  <a:cubicBezTo>
                    <a:pt x="20513" y="19984"/>
                    <a:pt x="20513" y="19984"/>
                    <a:pt x="20597" y="20146"/>
                  </a:cubicBezTo>
                  <a:cubicBezTo>
                    <a:pt x="20597" y="20146"/>
                    <a:pt x="20597" y="20146"/>
                    <a:pt x="20680" y="20523"/>
                  </a:cubicBezTo>
                  <a:cubicBezTo>
                    <a:pt x="20680" y="20523"/>
                    <a:pt x="20680" y="20523"/>
                    <a:pt x="20680" y="20630"/>
                  </a:cubicBezTo>
                  <a:cubicBezTo>
                    <a:pt x="20680" y="20630"/>
                    <a:pt x="20680" y="20630"/>
                    <a:pt x="20555" y="20684"/>
                  </a:cubicBezTo>
                  <a:cubicBezTo>
                    <a:pt x="20555" y="20684"/>
                    <a:pt x="20555" y="20684"/>
                    <a:pt x="20471" y="20415"/>
                  </a:cubicBezTo>
                  <a:cubicBezTo>
                    <a:pt x="20471" y="20415"/>
                    <a:pt x="20471" y="20415"/>
                    <a:pt x="20471" y="20684"/>
                  </a:cubicBezTo>
                  <a:cubicBezTo>
                    <a:pt x="20471" y="20684"/>
                    <a:pt x="20471" y="20684"/>
                    <a:pt x="20388" y="20900"/>
                  </a:cubicBezTo>
                  <a:cubicBezTo>
                    <a:pt x="20388" y="20900"/>
                    <a:pt x="20388" y="20900"/>
                    <a:pt x="20262" y="20846"/>
                  </a:cubicBezTo>
                  <a:cubicBezTo>
                    <a:pt x="20262" y="20846"/>
                    <a:pt x="20262" y="20846"/>
                    <a:pt x="20053" y="20577"/>
                  </a:cubicBezTo>
                  <a:cubicBezTo>
                    <a:pt x="20053" y="20577"/>
                    <a:pt x="20053" y="20577"/>
                    <a:pt x="19844" y="20253"/>
                  </a:cubicBezTo>
                  <a:cubicBezTo>
                    <a:pt x="19844" y="20253"/>
                    <a:pt x="19844" y="20253"/>
                    <a:pt x="19676" y="20361"/>
                  </a:cubicBezTo>
                  <a:cubicBezTo>
                    <a:pt x="19676" y="20361"/>
                    <a:pt x="19676" y="20361"/>
                    <a:pt x="19551" y="20361"/>
                  </a:cubicBezTo>
                  <a:cubicBezTo>
                    <a:pt x="19551" y="20361"/>
                    <a:pt x="19551" y="20361"/>
                    <a:pt x="19634" y="20038"/>
                  </a:cubicBezTo>
                  <a:cubicBezTo>
                    <a:pt x="19634" y="20038"/>
                    <a:pt x="19634" y="20038"/>
                    <a:pt x="19844" y="19984"/>
                  </a:cubicBezTo>
                  <a:cubicBezTo>
                    <a:pt x="19844" y="19984"/>
                    <a:pt x="19844" y="19984"/>
                    <a:pt x="19760" y="19661"/>
                  </a:cubicBezTo>
                  <a:cubicBezTo>
                    <a:pt x="19760" y="19661"/>
                    <a:pt x="19760" y="19661"/>
                    <a:pt x="19509" y="19822"/>
                  </a:cubicBezTo>
                  <a:cubicBezTo>
                    <a:pt x="19509" y="19822"/>
                    <a:pt x="19509" y="19822"/>
                    <a:pt x="19593" y="19499"/>
                  </a:cubicBezTo>
                  <a:cubicBezTo>
                    <a:pt x="19593" y="19499"/>
                    <a:pt x="19593" y="19499"/>
                    <a:pt x="19467" y="19284"/>
                  </a:cubicBezTo>
                  <a:cubicBezTo>
                    <a:pt x="19467" y="19284"/>
                    <a:pt x="19467" y="19284"/>
                    <a:pt x="19425" y="19122"/>
                  </a:cubicBezTo>
                  <a:cubicBezTo>
                    <a:pt x="19425" y="19122"/>
                    <a:pt x="19425" y="19122"/>
                    <a:pt x="19425" y="18961"/>
                  </a:cubicBezTo>
                  <a:cubicBezTo>
                    <a:pt x="19425" y="18961"/>
                    <a:pt x="19425" y="18961"/>
                    <a:pt x="19593" y="18637"/>
                  </a:cubicBezTo>
                  <a:cubicBezTo>
                    <a:pt x="19593" y="18637"/>
                    <a:pt x="19593" y="18637"/>
                    <a:pt x="19383" y="18637"/>
                  </a:cubicBezTo>
                  <a:cubicBezTo>
                    <a:pt x="19383" y="18637"/>
                    <a:pt x="19383" y="18637"/>
                    <a:pt x="19300" y="18745"/>
                  </a:cubicBezTo>
                  <a:cubicBezTo>
                    <a:pt x="19300" y="18745"/>
                    <a:pt x="19300" y="18745"/>
                    <a:pt x="19300" y="18853"/>
                  </a:cubicBezTo>
                  <a:cubicBezTo>
                    <a:pt x="19300" y="18853"/>
                    <a:pt x="19300" y="18853"/>
                    <a:pt x="19300" y="19176"/>
                  </a:cubicBezTo>
                  <a:cubicBezTo>
                    <a:pt x="19300" y="19176"/>
                    <a:pt x="19300" y="19176"/>
                    <a:pt x="19174" y="19284"/>
                  </a:cubicBezTo>
                  <a:cubicBezTo>
                    <a:pt x="19174" y="19284"/>
                    <a:pt x="19174" y="19284"/>
                    <a:pt x="19091" y="19392"/>
                  </a:cubicBezTo>
                  <a:cubicBezTo>
                    <a:pt x="19091" y="19392"/>
                    <a:pt x="19091" y="19284"/>
                    <a:pt x="19091" y="19230"/>
                  </a:cubicBezTo>
                  <a:cubicBezTo>
                    <a:pt x="19091" y="19176"/>
                    <a:pt x="19049" y="19014"/>
                    <a:pt x="19049" y="19014"/>
                  </a:cubicBezTo>
                  <a:cubicBezTo>
                    <a:pt x="19049" y="19014"/>
                    <a:pt x="19007" y="18853"/>
                    <a:pt x="19007" y="18745"/>
                  </a:cubicBezTo>
                  <a:cubicBezTo>
                    <a:pt x="19007" y="18691"/>
                    <a:pt x="18965" y="18584"/>
                    <a:pt x="18965" y="18584"/>
                  </a:cubicBezTo>
                  <a:cubicBezTo>
                    <a:pt x="18965" y="18584"/>
                    <a:pt x="18923" y="18476"/>
                    <a:pt x="18923" y="18422"/>
                  </a:cubicBezTo>
                  <a:cubicBezTo>
                    <a:pt x="18923" y="18314"/>
                    <a:pt x="18923" y="18260"/>
                    <a:pt x="18923" y="18260"/>
                  </a:cubicBezTo>
                  <a:cubicBezTo>
                    <a:pt x="18923" y="18260"/>
                    <a:pt x="18965" y="18153"/>
                    <a:pt x="19049" y="18153"/>
                  </a:cubicBezTo>
                  <a:cubicBezTo>
                    <a:pt x="19091" y="18099"/>
                    <a:pt x="19132" y="17991"/>
                    <a:pt x="19132" y="17991"/>
                  </a:cubicBezTo>
                  <a:cubicBezTo>
                    <a:pt x="19132" y="17991"/>
                    <a:pt x="19132" y="17991"/>
                    <a:pt x="19300" y="17776"/>
                  </a:cubicBezTo>
                  <a:cubicBezTo>
                    <a:pt x="19300" y="17776"/>
                    <a:pt x="19300" y="17776"/>
                    <a:pt x="19132" y="17399"/>
                  </a:cubicBezTo>
                  <a:cubicBezTo>
                    <a:pt x="19132" y="17399"/>
                    <a:pt x="19132" y="17399"/>
                    <a:pt x="19049" y="17452"/>
                  </a:cubicBezTo>
                  <a:cubicBezTo>
                    <a:pt x="19049" y="17452"/>
                    <a:pt x="19049" y="17452"/>
                    <a:pt x="18965" y="17722"/>
                  </a:cubicBezTo>
                  <a:cubicBezTo>
                    <a:pt x="18965" y="17722"/>
                    <a:pt x="18965" y="17722"/>
                    <a:pt x="18798" y="17991"/>
                  </a:cubicBezTo>
                  <a:cubicBezTo>
                    <a:pt x="18798" y="17991"/>
                    <a:pt x="18798" y="17991"/>
                    <a:pt x="18672" y="18099"/>
                  </a:cubicBezTo>
                  <a:cubicBezTo>
                    <a:pt x="18672" y="18099"/>
                    <a:pt x="18672" y="18099"/>
                    <a:pt x="18630" y="18206"/>
                  </a:cubicBezTo>
                  <a:cubicBezTo>
                    <a:pt x="18630" y="18206"/>
                    <a:pt x="18630" y="18206"/>
                    <a:pt x="18714" y="18637"/>
                  </a:cubicBezTo>
                  <a:cubicBezTo>
                    <a:pt x="18714" y="18637"/>
                    <a:pt x="18714" y="18637"/>
                    <a:pt x="18881" y="19230"/>
                  </a:cubicBezTo>
                  <a:cubicBezTo>
                    <a:pt x="18881" y="19230"/>
                    <a:pt x="18881" y="19230"/>
                    <a:pt x="18714" y="19176"/>
                  </a:cubicBezTo>
                  <a:cubicBezTo>
                    <a:pt x="18714" y="19176"/>
                    <a:pt x="18714" y="19176"/>
                    <a:pt x="18463" y="18530"/>
                  </a:cubicBezTo>
                  <a:cubicBezTo>
                    <a:pt x="18463" y="18530"/>
                    <a:pt x="18463" y="18530"/>
                    <a:pt x="18170" y="17991"/>
                  </a:cubicBezTo>
                  <a:cubicBezTo>
                    <a:pt x="18170" y="17991"/>
                    <a:pt x="18170" y="17991"/>
                    <a:pt x="18086" y="18314"/>
                  </a:cubicBezTo>
                  <a:cubicBezTo>
                    <a:pt x="18086" y="18314"/>
                    <a:pt x="18086" y="18314"/>
                    <a:pt x="18003" y="18260"/>
                  </a:cubicBezTo>
                  <a:cubicBezTo>
                    <a:pt x="18003" y="18260"/>
                    <a:pt x="18003" y="18260"/>
                    <a:pt x="17877" y="17883"/>
                  </a:cubicBezTo>
                  <a:cubicBezTo>
                    <a:pt x="17877" y="17883"/>
                    <a:pt x="17877" y="17883"/>
                    <a:pt x="17710" y="17722"/>
                  </a:cubicBezTo>
                  <a:cubicBezTo>
                    <a:pt x="17710" y="17722"/>
                    <a:pt x="17710" y="17722"/>
                    <a:pt x="17291" y="17129"/>
                  </a:cubicBezTo>
                  <a:cubicBezTo>
                    <a:pt x="17291" y="17129"/>
                    <a:pt x="17291" y="17129"/>
                    <a:pt x="17291" y="16752"/>
                  </a:cubicBezTo>
                  <a:cubicBezTo>
                    <a:pt x="17291" y="16752"/>
                    <a:pt x="17291" y="16752"/>
                    <a:pt x="17208" y="16968"/>
                  </a:cubicBezTo>
                  <a:cubicBezTo>
                    <a:pt x="17208" y="16968"/>
                    <a:pt x="17208" y="16968"/>
                    <a:pt x="16999" y="16860"/>
                  </a:cubicBezTo>
                  <a:cubicBezTo>
                    <a:pt x="16999" y="16860"/>
                    <a:pt x="16999" y="16860"/>
                    <a:pt x="16538" y="16321"/>
                  </a:cubicBezTo>
                  <a:cubicBezTo>
                    <a:pt x="16538" y="16321"/>
                    <a:pt x="16538" y="16321"/>
                    <a:pt x="16245" y="15890"/>
                  </a:cubicBezTo>
                  <a:cubicBezTo>
                    <a:pt x="16245" y="15890"/>
                    <a:pt x="16245" y="15890"/>
                    <a:pt x="16078" y="15944"/>
                  </a:cubicBezTo>
                  <a:cubicBezTo>
                    <a:pt x="16078" y="15944"/>
                    <a:pt x="16078" y="15944"/>
                    <a:pt x="15702" y="15836"/>
                  </a:cubicBezTo>
                  <a:cubicBezTo>
                    <a:pt x="15702" y="15836"/>
                    <a:pt x="15702" y="15836"/>
                    <a:pt x="15451" y="15513"/>
                  </a:cubicBezTo>
                  <a:cubicBezTo>
                    <a:pt x="15451" y="15513"/>
                    <a:pt x="15451" y="15513"/>
                    <a:pt x="15451" y="15136"/>
                  </a:cubicBezTo>
                  <a:cubicBezTo>
                    <a:pt x="15451" y="15136"/>
                    <a:pt x="15451" y="15136"/>
                    <a:pt x="15325" y="15244"/>
                  </a:cubicBezTo>
                  <a:cubicBezTo>
                    <a:pt x="15325" y="15244"/>
                    <a:pt x="15325" y="15244"/>
                    <a:pt x="14823" y="15244"/>
                  </a:cubicBezTo>
                  <a:cubicBezTo>
                    <a:pt x="14823" y="15244"/>
                    <a:pt x="14823" y="15244"/>
                    <a:pt x="14572" y="15190"/>
                  </a:cubicBezTo>
                  <a:cubicBezTo>
                    <a:pt x="14572" y="15190"/>
                    <a:pt x="14572" y="15190"/>
                    <a:pt x="14279" y="15082"/>
                  </a:cubicBezTo>
                  <a:cubicBezTo>
                    <a:pt x="14279" y="15082"/>
                    <a:pt x="14279" y="15082"/>
                    <a:pt x="13735" y="15028"/>
                  </a:cubicBezTo>
                  <a:cubicBezTo>
                    <a:pt x="13735" y="15028"/>
                    <a:pt x="13735" y="15028"/>
                    <a:pt x="13191" y="15190"/>
                  </a:cubicBezTo>
                  <a:cubicBezTo>
                    <a:pt x="13191" y="15190"/>
                    <a:pt x="13191" y="15190"/>
                    <a:pt x="12815" y="15298"/>
                  </a:cubicBezTo>
                  <a:cubicBezTo>
                    <a:pt x="12815" y="15298"/>
                    <a:pt x="12815" y="15298"/>
                    <a:pt x="12898" y="14867"/>
                  </a:cubicBezTo>
                  <a:cubicBezTo>
                    <a:pt x="12898" y="14867"/>
                    <a:pt x="12898" y="14867"/>
                    <a:pt x="12773" y="14975"/>
                  </a:cubicBezTo>
                  <a:cubicBezTo>
                    <a:pt x="12773" y="14975"/>
                    <a:pt x="12773" y="14975"/>
                    <a:pt x="12564" y="14813"/>
                  </a:cubicBezTo>
                  <a:cubicBezTo>
                    <a:pt x="12564" y="14813"/>
                    <a:pt x="12564" y="14813"/>
                    <a:pt x="12396" y="14705"/>
                  </a:cubicBezTo>
                  <a:cubicBezTo>
                    <a:pt x="12396" y="14705"/>
                    <a:pt x="12396" y="14705"/>
                    <a:pt x="12229" y="14705"/>
                  </a:cubicBezTo>
                  <a:cubicBezTo>
                    <a:pt x="12229" y="14705"/>
                    <a:pt x="12229" y="14705"/>
                    <a:pt x="12103" y="14705"/>
                  </a:cubicBezTo>
                  <a:cubicBezTo>
                    <a:pt x="12103" y="14705"/>
                    <a:pt x="12103" y="14705"/>
                    <a:pt x="11894" y="14867"/>
                  </a:cubicBezTo>
                  <a:cubicBezTo>
                    <a:pt x="11894" y="14867"/>
                    <a:pt x="11894" y="14867"/>
                    <a:pt x="11727" y="14975"/>
                  </a:cubicBezTo>
                  <a:cubicBezTo>
                    <a:pt x="11727" y="14975"/>
                    <a:pt x="11727" y="14975"/>
                    <a:pt x="11559" y="15244"/>
                  </a:cubicBezTo>
                  <a:cubicBezTo>
                    <a:pt x="11559" y="15244"/>
                    <a:pt x="11559" y="15244"/>
                    <a:pt x="11476" y="15352"/>
                  </a:cubicBezTo>
                  <a:cubicBezTo>
                    <a:pt x="11476" y="15352"/>
                    <a:pt x="11476" y="15352"/>
                    <a:pt x="11267" y="15298"/>
                  </a:cubicBezTo>
                  <a:cubicBezTo>
                    <a:pt x="11267" y="15298"/>
                    <a:pt x="11267" y="15298"/>
                    <a:pt x="11476" y="15082"/>
                  </a:cubicBezTo>
                  <a:cubicBezTo>
                    <a:pt x="11476" y="15082"/>
                    <a:pt x="11476" y="15082"/>
                    <a:pt x="11727" y="14759"/>
                  </a:cubicBezTo>
                  <a:cubicBezTo>
                    <a:pt x="11727" y="14759"/>
                    <a:pt x="11727" y="14759"/>
                    <a:pt x="11894" y="14544"/>
                  </a:cubicBezTo>
                  <a:cubicBezTo>
                    <a:pt x="11894" y="14544"/>
                    <a:pt x="11894" y="14544"/>
                    <a:pt x="12020" y="14328"/>
                  </a:cubicBezTo>
                  <a:cubicBezTo>
                    <a:pt x="12020" y="14328"/>
                    <a:pt x="12020" y="14328"/>
                    <a:pt x="11936" y="14328"/>
                  </a:cubicBezTo>
                  <a:cubicBezTo>
                    <a:pt x="11936" y="14328"/>
                    <a:pt x="11936" y="14328"/>
                    <a:pt x="11769" y="14220"/>
                  </a:cubicBezTo>
                  <a:cubicBezTo>
                    <a:pt x="11769" y="14220"/>
                    <a:pt x="11769" y="14220"/>
                    <a:pt x="11769" y="13843"/>
                  </a:cubicBezTo>
                  <a:cubicBezTo>
                    <a:pt x="11769" y="13843"/>
                    <a:pt x="11769" y="13843"/>
                    <a:pt x="11601" y="14005"/>
                  </a:cubicBezTo>
                  <a:cubicBezTo>
                    <a:pt x="11601" y="14005"/>
                    <a:pt x="11601" y="14005"/>
                    <a:pt x="11559" y="14059"/>
                  </a:cubicBezTo>
                  <a:cubicBezTo>
                    <a:pt x="11559" y="14059"/>
                    <a:pt x="11559" y="14059"/>
                    <a:pt x="11267" y="14059"/>
                  </a:cubicBezTo>
                  <a:cubicBezTo>
                    <a:pt x="11267" y="14059"/>
                    <a:pt x="11267" y="14059"/>
                    <a:pt x="11016" y="14005"/>
                  </a:cubicBezTo>
                  <a:cubicBezTo>
                    <a:pt x="11016" y="14005"/>
                    <a:pt x="11016" y="14005"/>
                    <a:pt x="10890" y="14167"/>
                  </a:cubicBezTo>
                  <a:cubicBezTo>
                    <a:pt x="10890" y="14167"/>
                    <a:pt x="10890" y="14167"/>
                    <a:pt x="10806" y="14490"/>
                  </a:cubicBezTo>
                  <a:cubicBezTo>
                    <a:pt x="10806" y="14490"/>
                    <a:pt x="10806" y="14490"/>
                    <a:pt x="10974" y="14759"/>
                  </a:cubicBezTo>
                  <a:cubicBezTo>
                    <a:pt x="10974" y="14759"/>
                    <a:pt x="10974" y="14759"/>
                    <a:pt x="10890" y="15190"/>
                  </a:cubicBezTo>
                  <a:cubicBezTo>
                    <a:pt x="10890" y="15190"/>
                    <a:pt x="10890" y="15190"/>
                    <a:pt x="10681" y="15459"/>
                  </a:cubicBezTo>
                  <a:cubicBezTo>
                    <a:pt x="10681" y="15459"/>
                    <a:pt x="10681" y="15459"/>
                    <a:pt x="10472" y="15459"/>
                  </a:cubicBezTo>
                  <a:cubicBezTo>
                    <a:pt x="10472" y="15459"/>
                    <a:pt x="10472" y="15459"/>
                    <a:pt x="10221" y="15459"/>
                  </a:cubicBezTo>
                  <a:cubicBezTo>
                    <a:pt x="10221" y="15459"/>
                    <a:pt x="10221" y="15459"/>
                    <a:pt x="10137" y="15836"/>
                  </a:cubicBezTo>
                  <a:cubicBezTo>
                    <a:pt x="10137" y="15836"/>
                    <a:pt x="10137" y="15836"/>
                    <a:pt x="9802" y="15998"/>
                  </a:cubicBezTo>
                  <a:cubicBezTo>
                    <a:pt x="9802" y="15998"/>
                    <a:pt x="9802" y="15998"/>
                    <a:pt x="9760" y="16106"/>
                  </a:cubicBezTo>
                  <a:cubicBezTo>
                    <a:pt x="9760" y="16106"/>
                    <a:pt x="9760" y="16106"/>
                    <a:pt x="9468" y="16375"/>
                  </a:cubicBezTo>
                  <a:cubicBezTo>
                    <a:pt x="9468" y="16375"/>
                    <a:pt x="9468" y="16375"/>
                    <a:pt x="9175" y="16483"/>
                  </a:cubicBezTo>
                  <a:cubicBezTo>
                    <a:pt x="9175" y="16483"/>
                    <a:pt x="9175" y="16483"/>
                    <a:pt x="9007" y="16537"/>
                  </a:cubicBezTo>
                  <a:cubicBezTo>
                    <a:pt x="9007" y="16537"/>
                    <a:pt x="9007" y="16537"/>
                    <a:pt x="8924" y="16375"/>
                  </a:cubicBezTo>
                  <a:cubicBezTo>
                    <a:pt x="8924" y="16375"/>
                    <a:pt x="8924" y="16375"/>
                    <a:pt x="8882" y="16267"/>
                  </a:cubicBezTo>
                  <a:cubicBezTo>
                    <a:pt x="8882" y="16267"/>
                    <a:pt x="8882" y="16267"/>
                    <a:pt x="9091" y="16160"/>
                  </a:cubicBezTo>
                  <a:cubicBezTo>
                    <a:pt x="9091" y="16160"/>
                    <a:pt x="9091" y="16160"/>
                    <a:pt x="9258" y="15890"/>
                  </a:cubicBezTo>
                  <a:cubicBezTo>
                    <a:pt x="9258" y="15890"/>
                    <a:pt x="9258" y="15890"/>
                    <a:pt x="9049" y="15890"/>
                  </a:cubicBezTo>
                  <a:cubicBezTo>
                    <a:pt x="9049" y="15890"/>
                    <a:pt x="9049" y="15890"/>
                    <a:pt x="8965" y="15729"/>
                  </a:cubicBezTo>
                  <a:cubicBezTo>
                    <a:pt x="8965" y="15729"/>
                    <a:pt x="8965" y="15729"/>
                    <a:pt x="9175" y="15352"/>
                  </a:cubicBezTo>
                  <a:cubicBezTo>
                    <a:pt x="9175" y="15352"/>
                    <a:pt x="9175" y="15352"/>
                    <a:pt x="9258" y="14975"/>
                  </a:cubicBezTo>
                  <a:cubicBezTo>
                    <a:pt x="9258" y="14975"/>
                    <a:pt x="9258" y="14975"/>
                    <a:pt x="9384" y="14436"/>
                  </a:cubicBezTo>
                  <a:cubicBezTo>
                    <a:pt x="9384" y="14436"/>
                    <a:pt x="9384" y="14436"/>
                    <a:pt x="9593" y="14113"/>
                  </a:cubicBezTo>
                  <a:cubicBezTo>
                    <a:pt x="9593" y="14113"/>
                    <a:pt x="9593" y="14113"/>
                    <a:pt x="10346" y="14220"/>
                  </a:cubicBezTo>
                  <a:cubicBezTo>
                    <a:pt x="10346" y="14220"/>
                    <a:pt x="10346" y="14220"/>
                    <a:pt x="10221" y="14005"/>
                  </a:cubicBezTo>
                  <a:cubicBezTo>
                    <a:pt x="10221" y="14005"/>
                    <a:pt x="10221" y="14005"/>
                    <a:pt x="10011" y="13951"/>
                  </a:cubicBezTo>
                  <a:cubicBezTo>
                    <a:pt x="10011" y="13951"/>
                    <a:pt x="10011" y="13951"/>
                    <a:pt x="9635" y="13736"/>
                  </a:cubicBezTo>
                  <a:cubicBezTo>
                    <a:pt x="9635" y="13736"/>
                    <a:pt x="9635" y="13736"/>
                    <a:pt x="9342" y="13897"/>
                  </a:cubicBezTo>
                  <a:cubicBezTo>
                    <a:pt x="9342" y="13897"/>
                    <a:pt x="9342" y="13897"/>
                    <a:pt x="9091" y="14167"/>
                  </a:cubicBezTo>
                  <a:cubicBezTo>
                    <a:pt x="9091" y="14167"/>
                    <a:pt x="9091" y="14167"/>
                    <a:pt x="8840" y="14436"/>
                  </a:cubicBezTo>
                  <a:cubicBezTo>
                    <a:pt x="8840" y="14436"/>
                    <a:pt x="8840" y="14436"/>
                    <a:pt x="8714" y="14759"/>
                  </a:cubicBezTo>
                  <a:cubicBezTo>
                    <a:pt x="8714" y="14759"/>
                    <a:pt x="8714" y="14759"/>
                    <a:pt x="8673" y="15028"/>
                  </a:cubicBezTo>
                  <a:cubicBezTo>
                    <a:pt x="8673" y="15028"/>
                    <a:pt x="8673" y="15028"/>
                    <a:pt x="8505" y="15028"/>
                  </a:cubicBezTo>
                  <a:cubicBezTo>
                    <a:pt x="8505" y="15028"/>
                    <a:pt x="8505" y="15028"/>
                    <a:pt x="8505" y="15136"/>
                  </a:cubicBezTo>
                  <a:cubicBezTo>
                    <a:pt x="8505" y="15136"/>
                    <a:pt x="8505" y="15136"/>
                    <a:pt x="8589" y="15352"/>
                  </a:cubicBezTo>
                  <a:cubicBezTo>
                    <a:pt x="8589" y="15352"/>
                    <a:pt x="8589" y="15352"/>
                    <a:pt x="8547" y="15513"/>
                  </a:cubicBezTo>
                  <a:cubicBezTo>
                    <a:pt x="8547" y="15513"/>
                    <a:pt x="8547" y="15513"/>
                    <a:pt x="8422" y="15675"/>
                  </a:cubicBezTo>
                  <a:cubicBezTo>
                    <a:pt x="8422" y="15675"/>
                    <a:pt x="8422" y="15675"/>
                    <a:pt x="8129" y="15890"/>
                  </a:cubicBezTo>
                  <a:cubicBezTo>
                    <a:pt x="8129" y="15890"/>
                    <a:pt x="8129" y="15890"/>
                    <a:pt x="7961" y="16052"/>
                  </a:cubicBezTo>
                  <a:cubicBezTo>
                    <a:pt x="7961" y="16052"/>
                    <a:pt x="7961" y="16052"/>
                    <a:pt x="7752" y="16321"/>
                  </a:cubicBezTo>
                  <a:cubicBezTo>
                    <a:pt x="7752" y="16321"/>
                    <a:pt x="7752" y="16321"/>
                    <a:pt x="7710" y="16591"/>
                  </a:cubicBezTo>
                  <a:cubicBezTo>
                    <a:pt x="7710" y="16591"/>
                    <a:pt x="7710" y="16591"/>
                    <a:pt x="8003" y="16698"/>
                  </a:cubicBezTo>
                  <a:cubicBezTo>
                    <a:pt x="8003" y="16698"/>
                    <a:pt x="8003" y="16698"/>
                    <a:pt x="8045" y="17075"/>
                  </a:cubicBezTo>
                  <a:cubicBezTo>
                    <a:pt x="8045" y="17075"/>
                    <a:pt x="8045" y="17075"/>
                    <a:pt x="7920" y="17291"/>
                  </a:cubicBezTo>
                  <a:cubicBezTo>
                    <a:pt x="7920" y="17291"/>
                    <a:pt x="7920" y="17291"/>
                    <a:pt x="7710" y="17452"/>
                  </a:cubicBezTo>
                  <a:cubicBezTo>
                    <a:pt x="7710" y="17452"/>
                    <a:pt x="7710" y="17452"/>
                    <a:pt x="7459" y="17883"/>
                  </a:cubicBezTo>
                  <a:cubicBezTo>
                    <a:pt x="7459" y="17883"/>
                    <a:pt x="7459" y="17883"/>
                    <a:pt x="7083" y="18206"/>
                  </a:cubicBezTo>
                  <a:cubicBezTo>
                    <a:pt x="7083" y="18206"/>
                    <a:pt x="7083" y="18206"/>
                    <a:pt x="6330" y="18691"/>
                  </a:cubicBezTo>
                  <a:cubicBezTo>
                    <a:pt x="6330" y="18691"/>
                    <a:pt x="6330" y="18691"/>
                    <a:pt x="6288" y="19122"/>
                  </a:cubicBezTo>
                  <a:cubicBezTo>
                    <a:pt x="6288" y="19122"/>
                    <a:pt x="6288" y="19122"/>
                    <a:pt x="5995" y="19284"/>
                  </a:cubicBezTo>
                  <a:cubicBezTo>
                    <a:pt x="5995" y="19284"/>
                    <a:pt x="5995" y="19284"/>
                    <a:pt x="5702" y="19499"/>
                  </a:cubicBezTo>
                  <a:cubicBezTo>
                    <a:pt x="5702" y="19499"/>
                    <a:pt x="5702" y="19499"/>
                    <a:pt x="5325" y="19661"/>
                  </a:cubicBezTo>
                  <a:cubicBezTo>
                    <a:pt x="5325" y="19661"/>
                    <a:pt x="5325" y="19661"/>
                    <a:pt x="5200" y="19769"/>
                  </a:cubicBezTo>
                  <a:cubicBezTo>
                    <a:pt x="5200" y="19769"/>
                    <a:pt x="5200" y="19769"/>
                    <a:pt x="5033" y="19930"/>
                  </a:cubicBezTo>
                  <a:cubicBezTo>
                    <a:pt x="5033" y="19930"/>
                    <a:pt x="5033" y="19930"/>
                    <a:pt x="4907" y="20092"/>
                  </a:cubicBezTo>
                  <a:cubicBezTo>
                    <a:pt x="4907" y="20092"/>
                    <a:pt x="4907" y="20092"/>
                    <a:pt x="4823" y="20415"/>
                  </a:cubicBezTo>
                  <a:cubicBezTo>
                    <a:pt x="4823" y="20415"/>
                    <a:pt x="4823" y="20415"/>
                    <a:pt x="4614" y="20469"/>
                  </a:cubicBezTo>
                  <a:cubicBezTo>
                    <a:pt x="4614" y="20469"/>
                    <a:pt x="4614" y="20469"/>
                    <a:pt x="4321" y="20577"/>
                  </a:cubicBezTo>
                  <a:cubicBezTo>
                    <a:pt x="4321" y="20577"/>
                    <a:pt x="4321" y="20577"/>
                    <a:pt x="4112" y="20577"/>
                  </a:cubicBezTo>
                  <a:cubicBezTo>
                    <a:pt x="4112" y="20577"/>
                    <a:pt x="4112" y="20577"/>
                    <a:pt x="3903" y="20684"/>
                  </a:cubicBezTo>
                  <a:cubicBezTo>
                    <a:pt x="3903" y="20684"/>
                    <a:pt x="3903" y="20684"/>
                    <a:pt x="3610" y="20900"/>
                  </a:cubicBezTo>
                  <a:cubicBezTo>
                    <a:pt x="3610" y="20900"/>
                    <a:pt x="3610" y="20900"/>
                    <a:pt x="3694" y="21169"/>
                  </a:cubicBezTo>
                  <a:cubicBezTo>
                    <a:pt x="3694" y="21169"/>
                    <a:pt x="3694" y="21169"/>
                    <a:pt x="3610" y="21223"/>
                  </a:cubicBezTo>
                  <a:cubicBezTo>
                    <a:pt x="3610" y="21223"/>
                    <a:pt x="3610" y="21223"/>
                    <a:pt x="3401" y="21061"/>
                  </a:cubicBezTo>
                  <a:cubicBezTo>
                    <a:pt x="3401" y="21061"/>
                    <a:pt x="3401" y="21061"/>
                    <a:pt x="3192" y="20954"/>
                  </a:cubicBezTo>
                  <a:cubicBezTo>
                    <a:pt x="3192" y="20954"/>
                    <a:pt x="3192" y="20954"/>
                    <a:pt x="3024" y="20630"/>
                  </a:cubicBezTo>
                  <a:cubicBezTo>
                    <a:pt x="3024" y="20630"/>
                    <a:pt x="3024" y="20630"/>
                    <a:pt x="2983" y="20738"/>
                  </a:cubicBezTo>
                  <a:cubicBezTo>
                    <a:pt x="2983" y="20738"/>
                    <a:pt x="2983" y="20738"/>
                    <a:pt x="2983" y="21169"/>
                  </a:cubicBezTo>
                  <a:cubicBezTo>
                    <a:pt x="2983" y="21169"/>
                    <a:pt x="2983" y="21169"/>
                    <a:pt x="2731" y="21169"/>
                  </a:cubicBezTo>
                  <a:cubicBezTo>
                    <a:pt x="2731" y="21169"/>
                    <a:pt x="2731" y="21169"/>
                    <a:pt x="2731" y="21331"/>
                  </a:cubicBezTo>
                  <a:cubicBezTo>
                    <a:pt x="2731" y="21331"/>
                    <a:pt x="2731" y="21331"/>
                    <a:pt x="2480" y="21331"/>
                  </a:cubicBezTo>
                  <a:cubicBezTo>
                    <a:pt x="2480" y="21331"/>
                    <a:pt x="2480" y="21331"/>
                    <a:pt x="2480" y="21277"/>
                  </a:cubicBezTo>
                  <a:cubicBezTo>
                    <a:pt x="2480" y="21223"/>
                    <a:pt x="2355" y="21223"/>
                    <a:pt x="2355" y="21223"/>
                  </a:cubicBezTo>
                  <a:cubicBezTo>
                    <a:pt x="2355" y="21223"/>
                    <a:pt x="2355" y="21223"/>
                    <a:pt x="2188" y="21223"/>
                  </a:cubicBezTo>
                  <a:cubicBezTo>
                    <a:pt x="2188" y="21223"/>
                    <a:pt x="2188" y="21223"/>
                    <a:pt x="1978" y="21277"/>
                  </a:cubicBezTo>
                  <a:cubicBezTo>
                    <a:pt x="1978" y="21277"/>
                    <a:pt x="1978" y="21277"/>
                    <a:pt x="1727" y="21600"/>
                  </a:cubicBezTo>
                  <a:cubicBezTo>
                    <a:pt x="1727" y="21600"/>
                    <a:pt x="1727" y="21600"/>
                    <a:pt x="1267" y="21600"/>
                  </a:cubicBezTo>
                  <a:cubicBezTo>
                    <a:pt x="1267" y="21600"/>
                    <a:pt x="1267" y="21600"/>
                    <a:pt x="849" y="21600"/>
                  </a:cubicBezTo>
                  <a:cubicBezTo>
                    <a:pt x="849" y="21600"/>
                    <a:pt x="849" y="21600"/>
                    <a:pt x="849" y="21385"/>
                  </a:cubicBezTo>
                  <a:cubicBezTo>
                    <a:pt x="849" y="21385"/>
                    <a:pt x="849" y="21385"/>
                    <a:pt x="1142" y="20954"/>
                  </a:cubicBezTo>
                  <a:cubicBezTo>
                    <a:pt x="1142" y="20954"/>
                    <a:pt x="1142" y="20954"/>
                    <a:pt x="1644" y="20954"/>
                  </a:cubicBezTo>
                  <a:cubicBezTo>
                    <a:pt x="1644" y="20954"/>
                    <a:pt x="1644" y="20954"/>
                    <a:pt x="1853" y="20954"/>
                  </a:cubicBezTo>
                  <a:cubicBezTo>
                    <a:pt x="1853" y="20954"/>
                    <a:pt x="1853" y="20954"/>
                    <a:pt x="2062" y="20792"/>
                  </a:cubicBezTo>
                  <a:cubicBezTo>
                    <a:pt x="2062" y="20792"/>
                    <a:pt x="2062" y="20792"/>
                    <a:pt x="2355" y="20684"/>
                  </a:cubicBezTo>
                  <a:cubicBezTo>
                    <a:pt x="2355" y="20684"/>
                    <a:pt x="2355" y="20684"/>
                    <a:pt x="2480" y="20577"/>
                  </a:cubicBezTo>
                  <a:cubicBezTo>
                    <a:pt x="2480" y="20577"/>
                    <a:pt x="2480" y="20577"/>
                    <a:pt x="2606" y="20307"/>
                  </a:cubicBezTo>
                  <a:cubicBezTo>
                    <a:pt x="2606" y="20307"/>
                    <a:pt x="2606" y="20307"/>
                    <a:pt x="2857" y="20146"/>
                  </a:cubicBezTo>
                  <a:cubicBezTo>
                    <a:pt x="2857" y="20146"/>
                    <a:pt x="2857" y="20146"/>
                    <a:pt x="3234" y="20092"/>
                  </a:cubicBezTo>
                  <a:cubicBezTo>
                    <a:pt x="3234" y="20092"/>
                    <a:pt x="3234" y="20092"/>
                    <a:pt x="3443" y="20092"/>
                  </a:cubicBezTo>
                  <a:cubicBezTo>
                    <a:pt x="3443" y="20092"/>
                    <a:pt x="3443" y="20092"/>
                    <a:pt x="3610" y="20307"/>
                  </a:cubicBezTo>
                  <a:cubicBezTo>
                    <a:pt x="3610" y="20307"/>
                    <a:pt x="3610" y="20307"/>
                    <a:pt x="3777" y="20146"/>
                  </a:cubicBezTo>
                  <a:cubicBezTo>
                    <a:pt x="3777" y="20146"/>
                    <a:pt x="3777" y="20146"/>
                    <a:pt x="3945" y="19822"/>
                  </a:cubicBezTo>
                  <a:cubicBezTo>
                    <a:pt x="3945" y="19822"/>
                    <a:pt x="3945" y="19822"/>
                    <a:pt x="4154" y="19553"/>
                  </a:cubicBezTo>
                  <a:cubicBezTo>
                    <a:pt x="4154" y="19553"/>
                    <a:pt x="4154" y="19553"/>
                    <a:pt x="4363" y="19392"/>
                  </a:cubicBezTo>
                  <a:cubicBezTo>
                    <a:pt x="4363" y="19392"/>
                    <a:pt x="4363" y="19392"/>
                    <a:pt x="4782" y="19284"/>
                  </a:cubicBezTo>
                  <a:cubicBezTo>
                    <a:pt x="4782" y="19284"/>
                    <a:pt x="4782" y="19284"/>
                    <a:pt x="4949" y="19068"/>
                  </a:cubicBezTo>
                  <a:cubicBezTo>
                    <a:pt x="4949" y="19068"/>
                    <a:pt x="4949" y="19068"/>
                    <a:pt x="5158" y="18799"/>
                  </a:cubicBezTo>
                  <a:cubicBezTo>
                    <a:pt x="5158" y="18799"/>
                    <a:pt x="5158" y="18799"/>
                    <a:pt x="5409" y="18530"/>
                  </a:cubicBezTo>
                  <a:cubicBezTo>
                    <a:pt x="5409" y="18530"/>
                    <a:pt x="5409" y="18530"/>
                    <a:pt x="5618" y="18368"/>
                  </a:cubicBezTo>
                  <a:cubicBezTo>
                    <a:pt x="5618" y="18368"/>
                    <a:pt x="5618" y="18368"/>
                    <a:pt x="5702" y="18045"/>
                  </a:cubicBezTo>
                  <a:cubicBezTo>
                    <a:pt x="5702" y="18045"/>
                    <a:pt x="5702" y="18045"/>
                    <a:pt x="5744" y="17560"/>
                  </a:cubicBezTo>
                  <a:cubicBezTo>
                    <a:pt x="5744" y="17560"/>
                    <a:pt x="5744" y="17560"/>
                    <a:pt x="5828" y="17237"/>
                  </a:cubicBezTo>
                  <a:cubicBezTo>
                    <a:pt x="5828" y="17237"/>
                    <a:pt x="5828" y="17237"/>
                    <a:pt x="5869" y="17129"/>
                  </a:cubicBezTo>
                  <a:cubicBezTo>
                    <a:pt x="5869" y="17129"/>
                    <a:pt x="5869" y="17129"/>
                    <a:pt x="6079" y="16752"/>
                  </a:cubicBezTo>
                  <a:cubicBezTo>
                    <a:pt x="6079" y="16752"/>
                    <a:pt x="6079" y="16752"/>
                    <a:pt x="5953" y="16752"/>
                  </a:cubicBezTo>
                  <a:cubicBezTo>
                    <a:pt x="5953" y="16752"/>
                    <a:pt x="5953" y="16752"/>
                    <a:pt x="5744" y="16806"/>
                  </a:cubicBezTo>
                  <a:cubicBezTo>
                    <a:pt x="5744" y="16806"/>
                    <a:pt x="5744" y="16806"/>
                    <a:pt x="5618" y="16806"/>
                  </a:cubicBezTo>
                  <a:cubicBezTo>
                    <a:pt x="5618" y="16806"/>
                    <a:pt x="5618" y="16806"/>
                    <a:pt x="5409" y="16752"/>
                  </a:cubicBezTo>
                  <a:cubicBezTo>
                    <a:pt x="5409" y="16752"/>
                    <a:pt x="5409" y="16752"/>
                    <a:pt x="5325" y="16644"/>
                  </a:cubicBezTo>
                  <a:cubicBezTo>
                    <a:pt x="5325" y="16644"/>
                    <a:pt x="5325" y="16644"/>
                    <a:pt x="5535" y="16375"/>
                  </a:cubicBezTo>
                  <a:cubicBezTo>
                    <a:pt x="5535" y="16375"/>
                    <a:pt x="5535" y="16375"/>
                    <a:pt x="5325" y="16429"/>
                  </a:cubicBezTo>
                  <a:cubicBezTo>
                    <a:pt x="5325" y="16429"/>
                    <a:pt x="5325" y="16429"/>
                    <a:pt x="5200" y="16591"/>
                  </a:cubicBezTo>
                  <a:cubicBezTo>
                    <a:pt x="5200" y="16591"/>
                    <a:pt x="5200" y="16591"/>
                    <a:pt x="5116" y="16968"/>
                  </a:cubicBezTo>
                  <a:cubicBezTo>
                    <a:pt x="5116" y="16968"/>
                    <a:pt x="5116" y="16968"/>
                    <a:pt x="4991" y="17129"/>
                  </a:cubicBezTo>
                  <a:cubicBezTo>
                    <a:pt x="4991" y="17129"/>
                    <a:pt x="4991" y="17129"/>
                    <a:pt x="4949" y="16968"/>
                  </a:cubicBezTo>
                  <a:cubicBezTo>
                    <a:pt x="4949" y="16968"/>
                    <a:pt x="4949" y="16968"/>
                    <a:pt x="4823" y="16752"/>
                  </a:cubicBezTo>
                  <a:cubicBezTo>
                    <a:pt x="4823" y="16752"/>
                    <a:pt x="4823" y="16752"/>
                    <a:pt x="4614" y="16483"/>
                  </a:cubicBezTo>
                  <a:cubicBezTo>
                    <a:pt x="4614" y="16483"/>
                    <a:pt x="4614" y="16483"/>
                    <a:pt x="4280" y="16213"/>
                  </a:cubicBezTo>
                  <a:cubicBezTo>
                    <a:pt x="4280" y="16213"/>
                    <a:pt x="4280" y="16213"/>
                    <a:pt x="4196" y="16213"/>
                  </a:cubicBezTo>
                  <a:cubicBezTo>
                    <a:pt x="4196" y="16213"/>
                    <a:pt x="4196" y="16213"/>
                    <a:pt x="3903" y="16483"/>
                  </a:cubicBezTo>
                  <a:cubicBezTo>
                    <a:pt x="3903" y="16483"/>
                    <a:pt x="3903" y="16483"/>
                    <a:pt x="3736" y="16483"/>
                  </a:cubicBezTo>
                  <a:cubicBezTo>
                    <a:pt x="3736" y="16483"/>
                    <a:pt x="3736" y="16483"/>
                    <a:pt x="3485" y="16483"/>
                  </a:cubicBezTo>
                  <a:cubicBezTo>
                    <a:pt x="3485" y="16483"/>
                    <a:pt x="3485" y="16483"/>
                    <a:pt x="3526" y="15783"/>
                  </a:cubicBezTo>
                  <a:cubicBezTo>
                    <a:pt x="3526" y="15783"/>
                    <a:pt x="3526" y="15783"/>
                    <a:pt x="3568" y="15567"/>
                  </a:cubicBezTo>
                  <a:cubicBezTo>
                    <a:pt x="3568" y="15567"/>
                    <a:pt x="3568" y="15567"/>
                    <a:pt x="3694" y="15352"/>
                  </a:cubicBezTo>
                  <a:cubicBezTo>
                    <a:pt x="3694" y="15352"/>
                    <a:pt x="3694" y="15352"/>
                    <a:pt x="3694" y="15082"/>
                  </a:cubicBezTo>
                  <a:cubicBezTo>
                    <a:pt x="3694" y="15082"/>
                    <a:pt x="3694" y="15082"/>
                    <a:pt x="3652" y="14651"/>
                  </a:cubicBezTo>
                  <a:cubicBezTo>
                    <a:pt x="3652" y="14651"/>
                    <a:pt x="3652" y="14651"/>
                    <a:pt x="3568" y="14220"/>
                  </a:cubicBezTo>
                  <a:cubicBezTo>
                    <a:pt x="3568" y="14220"/>
                    <a:pt x="3568" y="14220"/>
                    <a:pt x="3485" y="14328"/>
                  </a:cubicBezTo>
                  <a:cubicBezTo>
                    <a:pt x="3485" y="14328"/>
                    <a:pt x="3485" y="14328"/>
                    <a:pt x="3317" y="14544"/>
                  </a:cubicBezTo>
                  <a:cubicBezTo>
                    <a:pt x="3317" y="14544"/>
                    <a:pt x="3317" y="14544"/>
                    <a:pt x="3192" y="14651"/>
                  </a:cubicBezTo>
                  <a:cubicBezTo>
                    <a:pt x="3192" y="14651"/>
                    <a:pt x="3192" y="14651"/>
                    <a:pt x="3066" y="14651"/>
                  </a:cubicBezTo>
                  <a:cubicBezTo>
                    <a:pt x="3066" y="14651"/>
                    <a:pt x="3066" y="14651"/>
                    <a:pt x="2941" y="14490"/>
                  </a:cubicBezTo>
                  <a:cubicBezTo>
                    <a:pt x="2941" y="14490"/>
                    <a:pt x="2941" y="14490"/>
                    <a:pt x="2857" y="14490"/>
                  </a:cubicBezTo>
                  <a:cubicBezTo>
                    <a:pt x="2857" y="14490"/>
                    <a:pt x="2857" y="14490"/>
                    <a:pt x="2690" y="14382"/>
                  </a:cubicBezTo>
                  <a:cubicBezTo>
                    <a:pt x="2690" y="14382"/>
                    <a:pt x="2690" y="14382"/>
                    <a:pt x="2564" y="14220"/>
                  </a:cubicBezTo>
                  <a:cubicBezTo>
                    <a:pt x="2564" y="14220"/>
                    <a:pt x="2564" y="14220"/>
                    <a:pt x="2439" y="14113"/>
                  </a:cubicBezTo>
                  <a:cubicBezTo>
                    <a:pt x="2439" y="14113"/>
                    <a:pt x="2439" y="14113"/>
                    <a:pt x="2313" y="13951"/>
                  </a:cubicBezTo>
                  <a:cubicBezTo>
                    <a:pt x="2313" y="13951"/>
                    <a:pt x="2313" y="13951"/>
                    <a:pt x="2271" y="13790"/>
                  </a:cubicBezTo>
                  <a:cubicBezTo>
                    <a:pt x="2271" y="13790"/>
                    <a:pt x="2271" y="13790"/>
                    <a:pt x="2229" y="13412"/>
                  </a:cubicBezTo>
                  <a:cubicBezTo>
                    <a:pt x="2229" y="13412"/>
                    <a:pt x="2229" y="13412"/>
                    <a:pt x="2397" y="13251"/>
                  </a:cubicBezTo>
                  <a:cubicBezTo>
                    <a:pt x="2397" y="13251"/>
                    <a:pt x="2397" y="13251"/>
                    <a:pt x="2564" y="13251"/>
                  </a:cubicBezTo>
                  <a:cubicBezTo>
                    <a:pt x="2564" y="13251"/>
                    <a:pt x="2564" y="13251"/>
                    <a:pt x="2773" y="13251"/>
                  </a:cubicBezTo>
                  <a:cubicBezTo>
                    <a:pt x="2773" y="13251"/>
                    <a:pt x="2773" y="13251"/>
                    <a:pt x="2983" y="13412"/>
                  </a:cubicBezTo>
                  <a:cubicBezTo>
                    <a:pt x="2983" y="13412"/>
                    <a:pt x="2983" y="13412"/>
                    <a:pt x="3066" y="13143"/>
                  </a:cubicBezTo>
                  <a:cubicBezTo>
                    <a:pt x="3066" y="13143"/>
                    <a:pt x="3066" y="13143"/>
                    <a:pt x="2941" y="12982"/>
                  </a:cubicBezTo>
                  <a:cubicBezTo>
                    <a:pt x="2941" y="12982"/>
                    <a:pt x="2941" y="12982"/>
                    <a:pt x="2899" y="12982"/>
                  </a:cubicBezTo>
                  <a:cubicBezTo>
                    <a:pt x="2899" y="12982"/>
                    <a:pt x="2899" y="12982"/>
                    <a:pt x="2690" y="12982"/>
                  </a:cubicBezTo>
                  <a:cubicBezTo>
                    <a:pt x="2690" y="12982"/>
                    <a:pt x="2690" y="12982"/>
                    <a:pt x="2564" y="12982"/>
                  </a:cubicBezTo>
                  <a:cubicBezTo>
                    <a:pt x="2564" y="12982"/>
                    <a:pt x="2564" y="12982"/>
                    <a:pt x="2313" y="12766"/>
                  </a:cubicBezTo>
                  <a:cubicBezTo>
                    <a:pt x="2313" y="12766"/>
                    <a:pt x="2313" y="12766"/>
                    <a:pt x="2229" y="12551"/>
                  </a:cubicBezTo>
                  <a:cubicBezTo>
                    <a:pt x="2229" y="12551"/>
                    <a:pt x="2229" y="12551"/>
                    <a:pt x="2146" y="12281"/>
                  </a:cubicBezTo>
                  <a:cubicBezTo>
                    <a:pt x="2146" y="12281"/>
                    <a:pt x="2146" y="12281"/>
                    <a:pt x="2062" y="12012"/>
                  </a:cubicBezTo>
                  <a:cubicBezTo>
                    <a:pt x="2062" y="12012"/>
                    <a:pt x="2062" y="12012"/>
                    <a:pt x="2062" y="11904"/>
                  </a:cubicBezTo>
                  <a:cubicBezTo>
                    <a:pt x="2062" y="11904"/>
                    <a:pt x="2062" y="11904"/>
                    <a:pt x="2146" y="11797"/>
                  </a:cubicBezTo>
                  <a:cubicBezTo>
                    <a:pt x="2146" y="11797"/>
                    <a:pt x="2146" y="11797"/>
                    <a:pt x="2271" y="11527"/>
                  </a:cubicBezTo>
                  <a:cubicBezTo>
                    <a:pt x="2271" y="11527"/>
                    <a:pt x="2271" y="11527"/>
                    <a:pt x="2480" y="11204"/>
                  </a:cubicBezTo>
                  <a:cubicBezTo>
                    <a:pt x="2480" y="11204"/>
                    <a:pt x="2480" y="11204"/>
                    <a:pt x="2731" y="10989"/>
                  </a:cubicBezTo>
                  <a:cubicBezTo>
                    <a:pt x="2731" y="10989"/>
                    <a:pt x="2731" y="10989"/>
                    <a:pt x="2899" y="10719"/>
                  </a:cubicBezTo>
                  <a:cubicBezTo>
                    <a:pt x="2899" y="10719"/>
                    <a:pt x="2899" y="10719"/>
                    <a:pt x="2941" y="10450"/>
                  </a:cubicBezTo>
                  <a:cubicBezTo>
                    <a:pt x="2941" y="10450"/>
                    <a:pt x="2941" y="10450"/>
                    <a:pt x="3150" y="10181"/>
                  </a:cubicBezTo>
                  <a:cubicBezTo>
                    <a:pt x="3150" y="10181"/>
                    <a:pt x="3150" y="10181"/>
                    <a:pt x="3317" y="10127"/>
                  </a:cubicBezTo>
                  <a:cubicBezTo>
                    <a:pt x="3317" y="10127"/>
                    <a:pt x="3317" y="10127"/>
                    <a:pt x="3443" y="10234"/>
                  </a:cubicBezTo>
                  <a:cubicBezTo>
                    <a:pt x="3443" y="10234"/>
                    <a:pt x="3443" y="10234"/>
                    <a:pt x="3568" y="10450"/>
                  </a:cubicBezTo>
                  <a:cubicBezTo>
                    <a:pt x="3568" y="10450"/>
                    <a:pt x="3568" y="10450"/>
                    <a:pt x="3652" y="10450"/>
                  </a:cubicBezTo>
                  <a:cubicBezTo>
                    <a:pt x="3652" y="10450"/>
                    <a:pt x="3652" y="10450"/>
                    <a:pt x="3819" y="10450"/>
                  </a:cubicBezTo>
                  <a:cubicBezTo>
                    <a:pt x="3819" y="10450"/>
                    <a:pt x="3819" y="10450"/>
                    <a:pt x="3903" y="10450"/>
                  </a:cubicBezTo>
                  <a:cubicBezTo>
                    <a:pt x="3903" y="10450"/>
                    <a:pt x="3903" y="10450"/>
                    <a:pt x="4028" y="10234"/>
                  </a:cubicBezTo>
                  <a:cubicBezTo>
                    <a:pt x="4028" y="10234"/>
                    <a:pt x="4028" y="10234"/>
                    <a:pt x="4154" y="10234"/>
                  </a:cubicBezTo>
                  <a:cubicBezTo>
                    <a:pt x="4154" y="10234"/>
                    <a:pt x="4154" y="10234"/>
                    <a:pt x="4196" y="10127"/>
                  </a:cubicBezTo>
                  <a:cubicBezTo>
                    <a:pt x="4196" y="10127"/>
                    <a:pt x="4196" y="10127"/>
                    <a:pt x="4280" y="9965"/>
                  </a:cubicBezTo>
                  <a:cubicBezTo>
                    <a:pt x="4280" y="9965"/>
                    <a:pt x="4280" y="9965"/>
                    <a:pt x="4321" y="10127"/>
                  </a:cubicBezTo>
                  <a:cubicBezTo>
                    <a:pt x="4321" y="10127"/>
                    <a:pt x="4321" y="10127"/>
                    <a:pt x="4447" y="10127"/>
                  </a:cubicBezTo>
                  <a:cubicBezTo>
                    <a:pt x="4447" y="10127"/>
                    <a:pt x="4447" y="10127"/>
                    <a:pt x="4531" y="10127"/>
                  </a:cubicBezTo>
                  <a:cubicBezTo>
                    <a:pt x="4531" y="10127"/>
                    <a:pt x="4531" y="10127"/>
                    <a:pt x="4698" y="10127"/>
                  </a:cubicBezTo>
                  <a:cubicBezTo>
                    <a:pt x="4698" y="10127"/>
                    <a:pt x="4698" y="10127"/>
                    <a:pt x="4823" y="9965"/>
                  </a:cubicBezTo>
                  <a:cubicBezTo>
                    <a:pt x="4823" y="9965"/>
                    <a:pt x="4823" y="9965"/>
                    <a:pt x="4949" y="9965"/>
                  </a:cubicBezTo>
                  <a:cubicBezTo>
                    <a:pt x="4949" y="9965"/>
                    <a:pt x="4949" y="9965"/>
                    <a:pt x="4991" y="9588"/>
                  </a:cubicBezTo>
                  <a:cubicBezTo>
                    <a:pt x="4991" y="9588"/>
                    <a:pt x="4991" y="9588"/>
                    <a:pt x="4907" y="9319"/>
                  </a:cubicBezTo>
                  <a:cubicBezTo>
                    <a:pt x="4907" y="9319"/>
                    <a:pt x="4907" y="9319"/>
                    <a:pt x="4823" y="8888"/>
                  </a:cubicBezTo>
                  <a:cubicBezTo>
                    <a:pt x="4823" y="8888"/>
                    <a:pt x="4823" y="8888"/>
                    <a:pt x="4991" y="8888"/>
                  </a:cubicBezTo>
                  <a:cubicBezTo>
                    <a:pt x="4991" y="8888"/>
                    <a:pt x="4991" y="8888"/>
                    <a:pt x="5158" y="8672"/>
                  </a:cubicBezTo>
                  <a:cubicBezTo>
                    <a:pt x="5158" y="8672"/>
                    <a:pt x="5158" y="8672"/>
                    <a:pt x="5116" y="8349"/>
                  </a:cubicBezTo>
                  <a:cubicBezTo>
                    <a:pt x="5116" y="8349"/>
                    <a:pt x="5116" y="8349"/>
                    <a:pt x="4865" y="8295"/>
                  </a:cubicBezTo>
                  <a:cubicBezTo>
                    <a:pt x="4865" y="8295"/>
                    <a:pt x="4865" y="8295"/>
                    <a:pt x="4740" y="8295"/>
                  </a:cubicBezTo>
                  <a:cubicBezTo>
                    <a:pt x="4740" y="8295"/>
                    <a:pt x="4740" y="8295"/>
                    <a:pt x="4614" y="8349"/>
                  </a:cubicBezTo>
                  <a:cubicBezTo>
                    <a:pt x="4614" y="8349"/>
                    <a:pt x="4614" y="8349"/>
                    <a:pt x="4489" y="8457"/>
                  </a:cubicBezTo>
                  <a:cubicBezTo>
                    <a:pt x="4489" y="8457"/>
                    <a:pt x="4489" y="8457"/>
                    <a:pt x="4405" y="8672"/>
                  </a:cubicBezTo>
                  <a:cubicBezTo>
                    <a:pt x="4405" y="8672"/>
                    <a:pt x="4405" y="8672"/>
                    <a:pt x="4280" y="8672"/>
                  </a:cubicBezTo>
                  <a:cubicBezTo>
                    <a:pt x="4280" y="8672"/>
                    <a:pt x="4280" y="8672"/>
                    <a:pt x="4154" y="8349"/>
                  </a:cubicBezTo>
                  <a:cubicBezTo>
                    <a:pt x="4154" y="8349"/>
                    <a:pt x="4154" y="8349"/>
                    <a:pt x="3819" y="8349"/>
                  </a:cubicBezTo>
                  <a:cubicBezTo>
                    <a:pt x="3819" y="8349"/>
                    <a:pt x="3819" y="8349"/>
                    <a:pt x="3443" y="8349"/>
                  </a:cubicBezTo>
                  <a:cubicBezTo>
                    <a:pt x="3443" y="8349"/>
                    <a:pt x="3443" y="8349"/>
                    <a:pt x="3150" y="8241"/>
                  </a:cubicBezTo>
                  <a:cubicBezTo>
                    <a:pt x="3150" y="8241"/>
                    <a:pt x="3150" y="8241"/>
                    <a:pt x="2857" y="8080"/>
                  </a:cubicBezTo>
                  <a:cubicBezTo>
                    <a:pt x="2857" y="8080"/>
                    <a:pt x="2857" y="8080"/>
                    <a:pt x="2690" y="7810"/>
                  </a:cubicBezTo>
                  <a:cubicBezTo>
                    <a:pt x="2690" y="7810"/>
                    <a:pt x="2690" y="7810"/>
                    <a:pt x="2648" y="7272"/>
                  </a:cubicBezTo>
                  <a:cubicBezTo>
                    <a:pt x="2648" y="7272"/>
                    <a:pt x="2648" y="7272"/>
                    <a:pt x="2857" y="7164"/>
                  </a:cubicBezTo>
                  <a:cubicBezTo>
                    <a:pt x="2857" y="7164"/>
                    <a:pt x="2857" y="7164"/>
                    <a:pt x="2983" y="7056"/>
                  </a:cubicBezTo>
                  <a:cubicBezTo>
                    <a:pt x="2983" y="7056"/>
                    <a:pt x="2983" y="7056"/>
                    <a:pt x="2690" y="6895"/>
                  </a:cubicBezTo>
                  <a:cubicBezTo>
                    <a:pt x="2690" y="6895"/>
                    <a:pt x="2690" y="6895"/>
                    <a:pt x="2522" y="6733"/>
                  </a:cubicBezTo>
                  <a:cubicBezTo>
                    <a:pt x="2522" y="6733"/>
                    <a:pt x="2522" y="6733"/>
                    <a:pt x="2313" y="6518"/>
                  </a:cubicBezTo>
                  <a:cubicBezTo>
                    <a:pt x="2313" y="6518"/>
                    <a:pt x="2313" y="6518"/>
                    <a:pt x="2271" y="6410"/>
                  </a:cubicBezTo>
                  <a:cubicBezTo>
                    <a:pt x="2271" y="6410"/>
                    <a:pt x="2271" y="6410"/>
                    <a:pt x="2439" y="6248"/>
                  </a:cubicBezTo>
                  <a:cubicBezTo>
                    <a:pt x="2439" y="6248"/>
                    <a:pt x="2439" y="6248"/>
                    <a:pt x="2564" y="6248"/>
                  </a:cubicBezTo>
                  <a:cubicBezTo>
                    <a:pt x="2564" y="6248"/>
                    <a:pt x="2564" y="6248"/>
                    <a:pt x="2815" y="6194"/>
                  </a:cubicBezTo>
                  <a:cubicBezTo>
                    <a:pt x="2815" y="6194"/>
                    <a:pt x="2815" y="6194"/>
                    <a:pt x="3150" y="5925"/>
                  </a:cubicBezTo>
                  <a:cubicBezTo>
                    <a:pt x="3150" y="5925"/>
                    <a:pt x="3150" y="5925"/>
                    <a:pt x="3192" y="6033"/>
                  </a:cubicBezTo>
                  <a:cubicBezTo>
                    <a:pt x="3192" y="6033"/>
                    <a:pt x="3192" y="6033"/>
                    <a:pt x="3401" y="5925"/>
                  </a:cubicBezTo>
                  <a:cubicBezTo>
                    <a:pt x="3401" y="5925"/>
                    <a:pt x="3401" y="5925"/>
                    <a:pt x="3401" y="5871"/>
                  </a:cubicBezTo>
                  <a:cubicBezTo>
                    <a:pt x="3401" y="5871"/>
                    <a:pt x="3401" y="5871"/>
                    <a:pt x="3526" y="5817"/>
                  </a:cubicBezTo>
                  <a:cubicBezTo>
                    <a:pt x="3526" y="5817"/>
                    <a:pt x="3526" y="5817"/>
                    <a:pt x="3777" y="5764"/>
                  </a:cubicBezTo>
                  <a:cubicBezTo>
                    <a:pt x="3777" y="5764"/>
                    <a:pt x="3777" y="5764"/>
                    <a:pt x="4070" y="5764"/>
                  </a:cubicBezTo>
                  <a:cubicBezTo>
                    <a:pt x="4070" y="5764"/>
                    <a:pt x="4070" y="5764"/>
                    <a:pt x="4196" y="5871"/>
                  </a:cubicBezTo>
                  <a:cubicBezTo>
                    <a:pt x="4196" y="5871"/>
                    <a:pt x="4196" y="5871"/>
                    <a:pt x="4112" y="6141"/>
                  </a:cubicBezTo>
                  <a:cubicBezTo>
                    <a:pt x="4112" y="6141"/>
                    <a:pt x="4112" y="6141"/>
                    <a:pt x="4112" y="6248"/>
                  </a:cubicBezTo>
                  <a:cubicBezTo>
                    <a:pt x="4112" y="6248"/>
                    <a:pt x="4112" y="6248"/>
                    <a:pt x="4238" y="6356"/>
                  </a:cubicBezTo>
                  <a:cubicBezTo>
                    <a:pt x="4238" y="6356"/>
                    <a:pt x="4238" y="6356"/>
                    <a:pt x="4363" y="6518"/>
                  </a:cubicBezTo>
                  <a:cubicBezTo>
                    <a:pt x="4363" y="6518"/>
                    <a:pt x="4363" y="6518"/>
                    <a:pt x="4614" y="6518"/>
                  </a:cubicBezTo>
                  <a:cubicBezTo>
                    <a:pt x="4614" y="6518"/>
                    <a:pt x="4614" y="6518"/>
                    <a:pt x="4949" y="6625"/>
                  </a:cubicBezTo>
                  <a:cubicBezTo>
                    <a:pt x="4949" y="6625"/>
                    <a:pt x="4949" y="6625"/>
                    <a:pt x="5200" y="6464"/>
                  </a:cubicBezTo>
                  <a:cubicBezTo>
                    <a:pt x="5200" y="6464"/>
                    <a:pt x="5200" y="6464"/>
                    <a:pt x="5367" y="6248"/>
                  </a:cubicBezTo>
                  <a:cubicBezTo>
                    <a:pt x="5367" y="6248"/>
                    <a:pt x="5367" y="6248"/>
                    <a:pt x="5577" y="6087"/>
                  </a:cubicBezTo>
                  <a:cubicBezTo>
                    <a:pt x="5577" y="6087"/>
                    <a:pt x="5409" y="5979"/>
                    <a:pt x="5367" y="5979"/>
                  </a:cubicBezTo>
                  <a:cubicBezTo>
                    <a:pt x="5284" y="5979"/>
                    <a:pt x="5200" y="5871"/>
                    <a:pt x="5200" y="5871"/>
                  </a:cubicBezTo>
                  <a:cubicBezTo>
                    <a:pt x="5200" y="5871"/>
                    <a:pt x="5200" y="5871"/>
                    <a:pt x="5074" y="5764"/>
                  </a:cubicBezTo>
                  <a:cubicBezTo>
                    <a:pt x="5074" y="5764"/>
                    <a:pt x="5074" y="5764"/>
                    <a:pt x="5074" y="5548"/>
                  </a:cubicBezTo>
                  <a:cubicBezTo>
                    <a:pt x="5074" y="5548"/>
                    <a:pt x="5074" y="5548"/>
                    <a:pt x="5033" y="5279"/>
                  </a:cubicBezTo>
                  <a:cubicBezTo>
                    <a:pt x="5033" y="5279"/>
                    <a:pt x="5033" y="5279"/>
                    <a:pt x="4405" y="5063"/>
                  </a:cubicBezTo>
                  <a:cubicBezTo>
                    <a:pt x="4405" y="5063"/>
                    <a:pt x="4405" y="5063"/>
                    <a:pt x="4405" y="4255"/>
                  </a:cubicBezTo>
                  <a:cubicBezTo>
                    <a:pt x="4405" y="4255"/>
                    <a:pt x="4405" y="4255"/>
                    <a:pt x="4112" y="3878"/>
                  </a:cubicBezTo>
                  <a:cubicBezTo>
                    <a:pt x="4112" y="3878"/>
                    <a:pt x="4112" y="3878"/>
                    <a:pt x="3526" y="3070"/>
                  </a:cubicBezTo>
                  <a:cubicBezTo>
                    <a:pt x="3526" y="3070"/>
                    <a:pt x="3526" y="3070"/>
                    <a:pt x="3610" y="3070"/>
                  </a:cubicBezTo>
                  <a:cubicBezTo>
                    <a:pt x="3610" y="3070"/>
                    <a:pt x="3610" y="3070"/>
                    <a:pt x="3610" y="2909"/>
                  </a:cubicBezTo>
                  <a:cubicBezTo>
                    <a:pt x="3610" y="2909"/>
                    <a:pt x="3610" y="2909"/>
                    <a:pt x="3819" y="2909"/>
                  </a:cubicBezTo>
                  <a:cubicBezTo>
                    <a:pt x="3819" y="2909"/>
                    <a:pt x="3819" y="2909"/>
                    <a:pt x="3819" y="2693"/>
                  </a:cubicBezTo>
                  <a:cubicBezTo>
                    <a:pt x="3819" y="2693"/>
                    <a:pt x="3819" y="2693"/>
                    <a:pt x="3861" y="2424"/>
                  </a:cubicBezTo>
                  <a:cubicBezTo>
                    <a:pt x="3861" y="2424"/>
                    <a:pt x="3861" y="2424"/>
                    <a:pt x="3987" y="2424"/>
                  </a:cubicBezTo>
                  <a:cubicBezTo>
                    <a:pt x="3987" y="2424"/>
                    <a:pt x="3987" y="2424"/>
                    <a:pt x="4112" y="2532"/>
                  </a:cubicBezTo>
                  <a:cubicBezTo>
                    <a:pt x="4112" y="2532"/>
                    <a:pt x="4112" y="2532"/>
                    <a:pt x="4321" y="2532"/>
                  </a:cubicBezTo>
                  <a:cubicBezTo>
                    <a:pt x="4321" y="2532"/>
                    <a:pt x="4321" y="2532"/>
                    <a:pt x="4405" y="2532"/>
                  </a:cubicBezTo>
                  <a:cubicBezTo>
                    <a:pt x="4405" y="2532"/>
                    <a:pt x="4405" y="2532"/>
                    <a:pt x="4614" y="2532"/>
                  </a:cubicBezTo>
                  <a:cubicBezTo>
                    <a:pt x="4614" y="2532"/>
                    <a:pt x="4614" y="2532"/>
                    <a:pt x="4991" y="2370"/>
                  </a:cubicBezTo>
                  <a:cubicBezTo>
                    <a:pt x="4991" y="2370"/>
                    <a:pt x="4991" y="2370"/>
                    <a:pt x="5116" y="2208"/>
                  </a:cubicBezTo>
                  <a:cubicBezTo>
                    <a:pt x="5116" y="2208"/>
                    <a:pt x="5116" y="2208"/>
                    <a:pt x="5242" y="1939"/>
                  </a:cubicBezTo>
                  <a:cubicBezTo>
                    <a:pt x="5242" y="1939"/>
                    <a:pt x="5242" y="1939"/>
                    <a:pt x="5242" y="1508"/>
                  </a:cubicBezTo>
                  <a:cubicBezTo>
                    <a:pt x="5242" y="1508"/>
                    <a:pt x="5242" y="1508"/>
                    <a:pt x="5367" y="1508"/>
                  </a:cubicBezTo>
                  <a:cubicBezTo>
                    <a:pt x="5367" y="1508"/>
                    <a:pt x="5367" y="1508"/>
                    <a:pt x="5493" y="1347"/>
                  </a:cubicBezTo>
                  <a:cubicBezTo>
                    <a:pt x="5493" y="1347"/>
                    <a:pt x="5493" y="1347"/>
                    <a:pt x="5744" y="1077"/>
                  </a:cubicBezTo>
                  <a:cubicBezTo>
                    <a:pt x="5744" y="1077"/>
                    <a:pt x="5744" y="1077"/>
                    <a:pt x="6204" y="970"/>
                  </a:cubicBezTo>
                  <a:cubicBezTo>
                    <a:pt x="6204" y="970"/>
                    <a:pt x="6204" y="970"/>
                    <a:pt x="6371" y="700"/>
                  </a:cubicBezTo>
                  <a:cubicBezTo>
                    <a:pt x="6371" y="700"/>
                    <a:pt x="6371" y="700"/>
                    <a:pt x="6539" y="593"/>
                  </a:cubicBezTo>
                  <a:cubicBezTo>
                    <a:pt x="6539" y="593"/>
                    <a:pt x="6539" y="593"/>
                    <a:pt x="6664" y="431"/>
                  </a:cubicBezTo>
                  <a:cubicBezTo>
                    <a:pt x="6664" y="431"/>
                    <a:pt x="6664" y="431"/>
                    <a:pt x="7334" y="485"/>
                  </a:cubicBezTo>
                  <a:cubicBezTo>
                    <a:pt x="7334" y="485"/>
                    <a:pt x="7334" y="485"/>
                    <a:pt x="7417" y="215"/>
                  </a:cubicBezTo>
                  <a:cubicBezTo>
                    <a:pt x="7417" y="215"/>
                    <a:pt x="7417" y="215"/>
                    <a:pt x="7752" y="0"/>
                  </a:cubicBez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  <p:sp>
          <p:nvSpPr>
            <p:cNvPr id="869" name="Freeform 100"/>
            <p:cNvSpPr/>
            <p:nvPr/>
          </p:nvSpPr>
          <p:spPr>
            <a:xfrm>
              <a:off x="2854761" y="5775305"/>
              <a:ext cx="1601498" cy="10177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176" y="12909"/>
                  </a:moveTo>
                  <a:cubicBezTo>
                    <a:pt x="17314" y="12909"/>
                    <a:pt x="17314" y="12909"/>
                    <a:pt x="17314" y="12909"/>
                  </a:cubicBezTo>
                  <a:cubicBezTo>
                    <a:pt x="17590" y="12909"/>
                    <a:pt x="17590" y="12909"/>
                    <a:pt x="17590" y="12909"/>
                  </a:cubicBezTo>
                  <a:cubicBezTo>
                    <a:pt x="18005" y="13338"/>
                    <a:pt x="18005" y="13338"/>
                    <a:pt x="18005" y="13338"/>
                  </a:cubicBezTo>
                  <a:cubicBezTo>
                    <a:pt x="18351" y="13875"/>
                    <a:pt x="18351" y="13875"/>
                    <a:pt x="18351" y="13875"/>
                  </a:cubicBezTo>
                  <a:cubicBezTo>
                    <a:pt x="18351" y="13875"/>
                    <a:pt x="18558" y="13982"/>
                    <a:pt x="18627" y="13982"/>
                  </a:cubicBezTo>
                  <a:cubicBezTo>
                    <a:pt x="18696" y="13982"/>
                    <a:pt x="18766" y="13982"/>
                    <a:pt x="18835" y="13982"/>
                  </a:cubicBezTo>
                  <a:cubicBezTo>
                    <a:pt x="18904" y="13982"/>
                    <a:pt x="19180" y="13982"/>
                    <a:pt x="19180" y="13982"/>
                  </a:cubicBezTo>
                  <a:cubicBezTo>
                    <a:pt x="19872" y="14411"/>
                    <a:pt x="19872" y="14411"/>
                    <a:pt x="19872" y="14411"/>
                  </a:cubicBezTo>
                  <a:cubicBezTo>
                    <a:pt x="20287" y="14948"/>
                    <a:pt x="20287" y="14948"/>
                    <a:pt x="20287" y="14948"/>
                  </a:cubicBezTo>
                  <a:cubicBezTo>
                    <a:pt x="20287" y="15377"/>
                    <a:pt x="20287" y="15377"/>
                    <a:pt x="20287" y="15377"/>
                  </a:cubicBezTo>
                  <a:cubicBezTo>
                    <a:pt x="20425" y="16342"/>
                    <a:pt x="20425" y="16342"/>
                    <a:pt x="20425" y="16342"/>
                  </a:cubicBezTo>
                  <a:cubicBezTo>
                    <a:pt x="20632" y="16342"/>
                    <a:pt x="20632" y="16342"/>
                    <a:pt x="20632" y="16342"/>
                  </a:cubicBezTo>
                  <a:cubicBezTo>
                    <a:pt x="20770" y="16342"/>
                    <a:pt x="20770" y="16342"/>
                    <a:pt x="20770" y="16342"/>
                  </a:cubicBezTo>
                  <a:cubicBezTo>
                    <a:pt x="20770" y="16986"/>
                    <a:pt x="20770" y="16986"/>
                    <a:pt x="20770" y="16986"/>
                  </a:cubicBezTo>
                  <a:cubicBezTo>
                    <a:pt x="20978" y="16986"/>
                    <a:pt x="20978" y="16986"/>
                    <a:pt x="20978" y="16986"/>
                  </a:cubicBezTo>
                  <a:cubicBezTo>
                    <a:pt x="21254" y="17415"/>
                    <a:pt x="21254" y="17415"/>
                    <a:pt x="21254" y="17415"/>
                  </a:cubicBezTo>
                  <a:cubicBezTo>
                    <a:pt x="21600" y="17415"/>
                    <a:pt x="21600" y="17415"/>
                    <a:pt x="21600" y="17415"/>
                  </a:cubicBezTo>
                  <a:cubicBezTo>
                    <a:pt x="21254" y="18166"/>
                    <a:pt x="21254" y="18166"/>
                    <a:pt x="21254" y="18166"/>
                  </a:cubicBezTo>
                  <a:cubicBezTo>
                    <a:pt x="20978" y="18381"/>
                    <a:pt x="20978" y="18381"/>
                    <a:pt x="20978" y="18381"/>
                  </a:cubicBezTo>
                  <a:cubicBezTo>
                    <a:pt x="20632" y="19347"/>
                    <a:pt x="20632" y="19347"/>
                    <a:pt x="20632" y="19347"/>
                  </a:cubicBezTo>
                  <a:cubicBezTo>
                    <a:pt x="20217" y="19561"/>
                    <a:pt x="20217" y="19561"/>
                    <a:pt x="20217" y="19561"/>
                  </a:cubicBezTo>
                  <a:cubicBezTo>
                    <a:pt x="19388" y="19561"/>
                    <a:pt x="19388" y="19561"/>
                    <a:pt x="19388" y="19561"/>
                  </a:cubicBezTo>
                  <a:cubicBezTo>
                    <a:pt x="19250" y="19883"/>
                    <a:pt x="19250" y="19883"/>
                    <a:pt x="19250" y="19883"/>
                  </a:cubicBezTo>
                  <a:cubicBezTo>
                    <a:pt x="18696" y="19883"/>
                    <a:pt x="18696" y="19883"/>
                    <a:pt x="18696" y="19883"/>
                  </a:cubicBezTo>
                  <a:cubicBezTo>
                    <a:pt x="18558" y="20634"/>
                    <a:pt x="18558" y="20634"/>
                    <a:pt x="18558" y="20634"/>
                  </a:cubicBezTo>
                  <a:cubicBezTo>
                    <a:pt x="18489" y="21171"/>
                    <a:pt x="18489" y="21171"/>
                    <a:pt x="18489" y="21171"/>
                  </a:cubicBezTo>
                  <a:cubicBezTo>
                    <a:pt x="18351" y="21385"/>
                    <a:pt x="18351" y="21385"/>
                    <a:pt x="18351" y="21385"/>
                  </a:cubicBezTo>
                  <a:cubicBezTo>
                    <a:pt x="18213" y="21600"/>
                    <a:pt x="18213" y="21600"/>
                    <a:pt x="18213" y="21600"/>
                  </a:cubicBezTo>
                  <a:cubicBezTo>
                    <a:pt x="18005" y="21600"/>
                    <a:pt x="18005" y="21600"/>
                    <a:pt x="18005" y="21600"/>
                  </a:cubicBezTo>
                  <a:cubicBezTo>
                    <a:pt x="17798" y="21064"/>
                    <a:pt x="17798" y="21064"/>
                    <a:pt x="17798" y="21064"/>
                  </a:cubicBezTo>
                  <a:cubicBezTo>
                    <a:pt x="17314" y="20742"/>
                    <a:pt x="17314" y="20742"/>
                    <a:pt x="17314" y="20742"/>
                  </a:cubicBezTo>
                  <a:cubicBezTo>
                    <a:pt x="17037" y="20312"/>
                    <a:pt x="17037" y="20312"/>
                    <a:pt x="17037" y="20312"/>
                  </a:cubicBezTo>
                  <a:cubicBezTo>
                    <a:pt x="17037" y="20098"/>
                    <a:pt x="17037" y="20098"/>
                    <a:pt x="17037" y="20098"/>
                  </a:cubicBezTo>
                  <a:cubicBezTo>
                    <a:pt x="17037" y="19776"/>
                    <a:pt x="17037" y="19776"/>
                    <a:pt x="17037" y="19776"/>
                  </a:cubicBezTo>
                  <a:cubicBezTo>
                    <a:pt x="17037" y="19347"/>
                    <a:pt x="17037" y="19347"/>
                    <a:pt x="17037" y="19347"/>
                  </a:cubicBezTo>
                  <a:cubicBezTo>
                    <a:pt x="17037" y="19132"/>
                    <a:pt x="17037" y="19132"/>
                    <a:pt x="17037" y="19132"/>
                  </a:cubicBezTo>
                  <a:cubicBezTo>
                    <a:pt x="17037" y="18274"/>
                    <a:pt x="17037" y="18274"/>
                    <a:pt x="17037" y="18274"/>
                  </a:cubicBezTo>
                  <a:cubicBezTo>
                    <a:pt x="17037" y="18059"/>
                    <a:pt x="17037" y="18059"/>
                    <a:pt x="17037" y="18059"/>
                  </a:cubicBezTo>
                  <a:cubicBezTo>
                    <a:pt x="17037" y="17523"/>
                    <a:pt x="17037" y="17523"/>
                    <a:pt x="17037" y="17523"/>
                  </a:cubicBezTo>
                  <a:cubicBezTo>
                    <a:pt x="16692" y="16772"/>
                    <a:pt x="16692" y="16772"/>
                    <a:pt x="16692" y="16772"/>
                  </a:cubicBezTo>
                  <a:cubicBezTo>
                    <a:pt x="16484" y="16450"/>
                    <a:pt x="16484" y="16450"/>
                    <a:pt x="16484" y="16450"/>
                  </a:cubicBezTo>
                  <a:cubicBezTo>
                    <a:pt x="16484" y="16128"/>
                    <a:pt x="16484" y="16128"/>
                    <a:pt x="16484" y="16128"/>
                  </a:cubicBezTo>
                  <a:cubicBezTo>
                    <a:pt x="16484" y="15913"/>
                    <a:pt x="16484" y="15913"/>
                    <a:pt x="16484" y="15913"/>
                  </a:cubicBezTo>
                  <a:cubicBezTo>
                    <a:pt x="16692" y="15484"/>
                    <a:pt x="16692" y="15484"/>
                    <a:pt x="16692" y="15484"/>
                  </a:cubicBezTo>
                  <a:cubicBezTo>
                    <a:pt x="17037" y="15377"/>
                    <a:pt x="17037" y="15377"/>
                    <a:pt x="17037" y="15377"/>
                  </a:cubicBezTo>
                  <a:cubicBezTo>
                    <a:pt x="17314" y="14948"/>
                    <a:pt x="17314" y="14948"/>
                    <a:pt x="17314" y="14948"/>
                  </a:cubicBezTo>
                  <a:lnTo>
                    <a:pt x="17314" y="14411"/>
                  </a:lnTo>
                  <a:cubicBezTo>
                    <a:pt x="17176" y="13445"/>
                    <a:pt x="17176" y="13445"/>
                    <a:pt x="17176" y="13445"/>
                  </a:cubicBezTo>
                  <a:cubicBezTo>
                    <a:pt x="17176" y="13231"/>
                    <a:pt x="17176" y="13231"/>
                    <a:pt x="17176" y="13231"/>
                  </a:cubicBezTo>
                  <a:cubicBezTo>
                    <a:pt x="17176" y="12909"/>
                    <a:pt x="17176" y="12909"/>
                    <a:pt x="17176" y="12909"/>
                  </a:cubicBezTo>
                  <a:close/>
                  <a:moveTo>
                    <a:pt x="12668" y="8435"/>
                  </a:moveTo>
                  <a:lnTo>
                    <a:pt x="13074" y="8435"/>
                  </a:lnTo>
                  <a:lnTo>
                    <a:pt x="13236" y="8691"/>
                  </a:lnTo>
                  <a:lnTo>
                    <a:pt x="13398" y="9075"/>
                  </a:lnTo>
                  <a:lnTo>
                    <a:pt x="13398" y="9458"/>
                  </a:lnTo>
                  <a:lnTo>
                    <a:pt x="13074" y="9714"/>
                  </a:lnTo>
                  <a:lnTo>
                    <a:pt x="12911" y="9458"/>
                  </a:lnTo>
                  <a:lnTo>
                    <a:pt x="12911" y="9075"/>
                  </a:lnTo>
                  <a:lnTo>
                    <a:pt x="12668" y="8819"/>
                  </a:lnTo>
                  <a:lnTo>
                    <a:pt x="12668" y="8691"/>
                  </a:lnTo>
                  <a:close/>
                  <a:moveTo>
                    <a:pt x="14211" y="7796"/>
                  </a:moveTo>
                  <a:lnTo>
                    <a:pt x="14454" y="7796"/>
                  </a:lnTo>
                  <a:lnTo>
                    <a:pt x="14860" y="8435"/>
                  </a:lnTo>
                  <a:lnTo>
                    <a:pt x="15185" y="8691"/>
                  </a:lnTo>
                  <a:lnTo>
                    <a:pt x="15185" y="8435"/>
                  </a:lnTo>
                  <a:lnTo>
                    <a:pt x="15835" y="8435"/>
                  </a:lnTo>
                  <a:lnTo>
                    <a:pt x="16159" y="8819"/>
                  </a:lnTo>
                  <a:lnTo>
                    <a:pt x="16728" y="9458"/>
                  </a:lnTo>
                  <a:lnTo>
                    <a:pt x="16728" y="10097"/>
                  </a:lnTo>
                  <a:lnTo>
                    <a:pt x="16484" y="10480"/>
                  </a:lnTo>
                  <a:lnTo>
                    <a:pt x="15997" y="10480"/>
                  </a:lnTo>
                  <a:lnTo>
                    <a:pt x="15997" y="10608"/>
                  </a:lnTo>
                  <a:lnTo>
                    <a:pt x="15104" y="10608"/>
                  </a:lnTo>
                  <a:lnTo>
                    <a:pt x="14941" y="10225"/>
                  </a:lnTo>
                  <a:lnTo>
                    <a:pt x="14860" y="9714"/>
                  </a:lnTo>
                  <a:lnTo>
                    <a:pt x="14941" y="9202"/>
                  </a:lnTo>
                  <a:lnTo>
                    <a:pt x="14535" y="9202"/>
                  </a:lnTo>
                  <a:lnTo>
                    <a:pt x="14211" y="9075"/>
                  </a:lnTo>
                  <a:lnTo>
                    <a:pt x="14211" y="8052"/>
                  </a:lnTo>
                  <a:close/>
                  <a:moveTo>
                    <a:pt x="11856" y="6774"/>
                  </a:moveTo>
                  <a:lnTo>
                    <a:pt x="12911" y="6774"/>
                  </a:lnTo>
                  <a:lnTo>
                    <a:pt x="12992" y="7285"/>
                  </a:lnTo>
                  <a:lnTo>
                    <a:pt x="13886" y="7285"/>
                  </a:lnTo>
                  <a:lnTo>
                    <a:pt x="13480" y="7669"/>
                  </a:lnTo>
                  <a:lnTo>
                    <a:pt x="13398" y="7797"/>
                  </a:lnTo>
                  <a:lnTo>
                    <a:pt x="13398" y="7541"/>
                  </a:lnTo>
                  <a:lnTo>
                    <a:pt x="12180" y="7541"/>
                  </a:lnTo>
                  <a:lnTo>
                    <a:pt x="11856" y="7413"/>
                  </a:lnTo>
                  <a:lnTo>
                    <a:pt x="11856" y="7030"/>
                  </a:lnTo>
                  <a:close/>
                  <a:moveTo>
                    <a:pt x="8608" y="3707"/>
                  </a:moveTo>
                  <a:lnTo>
                    <a:pt x="9095" y="3707"/>
                  </a:lnTo>
                  <a:lnTo>
                    <a:pt x="9257" y="3834"/>
                  </a:lnTo>
                  <a:lnTo>
                    <a:pt x="9338" y="4090"/>
                  </a:lnTo>
                  <a:lnTo>
                    <a:pt x="9582" y="4729"/>
                  </a:lnTo>
                  <a:lnTo>
                    <a:pt x="9826" y="4729"/>
                  </a:lnTo>
                  <a:lnTo>
                    <a:pt x="9988" y="5368"/>
                  </a:lnTo>
                  <a:lnTo>
                    <a:pt x="9988" y="6263"/>
                  </a:lnTo>
                  <a:lnTo>
                    <a:pt x="9744" y="6263"/>
                  </a:lnTo>
                  <a:lnTo>
                    <a:pt x="9501" y="5879"/>
                  </a:lnTo>
                  <a:lnTo>
                    <a:pt x="9338" y="5624"/>
                  </a:lnTo>
                  <a:lnTo>
                    <a:pt x="8932" y="5879"/>
                  </a:lnTo>
                  <a:lnTo>
                    <a:pt x="8608" y="6007"/>
                  </a:lnTo>
                  <a:lnTo>
                    <a:pt x="8364" y="5751"/>
                  </a:lnTo>
                  <a:lnTo>
                    <a:pt x="8202" y="5368"/>
                  </a:lnTo>
                  <a:lnTo>
                    <a:pt x="7795" y="4985"/>
                  </a:lnTo>
                  <a:lnTo>
                    <a:pt x="7795" y="4090"/>
                  </a:lnTo>
                  <a:lnTo>
                    <a:pt x="8283" y="4090"/>
                  </a:lnTo>
                  <a:lnTo>
                    <a:pt x="8283" y="3834"/>
                  </a:lnTo>
                  <a:close/>
                  <a:moveTo>
                    <a:pt x="568" y="1150"/>
                  </a:moveTo>
                  <a:lnTo>
                    <a:pt x="568" y="1789"/>
                  </a:lnTo>
                  <a:lnTo>
                    <a:pt x="406" y="2045"/>
                  </a:lnTo>
                  <a:lnTo>
                    <a:pt x="325" y="2301"/>
                  </a:lnTo>
                  <a:lnTo>
                    <a:pt x="325" y="2812"/>
                  </a:lnTo>
                  <a:lnTo>
                    <a:pt x="0" y="2556"/>
                  </a:lnTo>
                  <a:lnTo>
                    <a:pt x="0" y="2045"/>
                  </a:lnTo>
                  <a:lnTo>
                    <a:pt x="325" y="1534"/>
                  </a:lnTo>
                  <a:close/>
                  <a:moveTo>
                    <a:pt x="2680" y="0"/>
                  </a:moveTo>
                  <a:lnTo>
                    <a:pt x="3817" y="0"/>
                  </a:lnTo>
                  <a:lnTo>
                    <a:pt x="4060" y="639"/>
                  </a:lnTo>
                  <a:lnTo>
                    <a:pt x="4060" y="1150"/>
                  </a:lnTo>
                  <a:lnTo>
                    <a:pt x="3979" y="1534"/>
                  </a:lnTo>
                  <a:lnTo>
                    <a:pt x="3979" y="1662"/>
                  </a:lnTo>
                  <a:lnTo>
                    <a:pt x="3735" y="2045"/>
                  </a:lnTo>
                  <a:lnTo>
                    <a:pt x="3167" y="2045"/>
                  </a:lnTo>
                  <a:lnTo>
                    <a:pt x="2761" y="1662"/>
                  </a:lnTo>
                  <a:lnTo>
                    <a:pt x="2680" y="1662"/>
                  </a:lnTo>
                  <a:lnTo>
                    <a:pt x="2274" y="1150"/>
                  </a:lnTo>
                  <a:lnTo>
                    <a:pt x="2274" y="256"/>
                  </a:lnTo>
                  <a:close/>
                </a:path>
              </a:pathLst>
            </a:custGeom>
            <a:solidFill>
              <a:srgbClr val="F2F2F2"/>
            </a:solidFill>
            <a:ln w="635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latin typeface="Lato-Light"/>
                  <a:ea typeface="Lato-Light"/>
                  <a:cs typeface="Lato-Light"/>
                  <a:sym typeface="Lato-Light"/>
                </a:defRPr>
              </a:pPr>
              <a:endParaRPr/>
            </a:p>
          </p:txBody>
        </p:sp>
      </p:grpSp>
      <p:grpSp>
        <p:nvGrpSpPr>
          <p:cNvPr id="875" name="Group 1"/>
          <p:cNvGrpSpPr/>
          <p:nvPr/>
        </p:nvGrpSpPr>
        <p:grpSpPr>
          <a:xfrm>
            <a:off x="13225777" y="4031173"/>
            <a:ext cx="2988847" cy="2984109"/>
            <a:chOff x="0" y="0"/>
            <a:chExt cx="2988846" cy="2984107"/>
          </a:xfrm>
        </p:grpSpPr>
        <p:sp>
          <p:nvSpPr>
            <p:cNvPr id="871" name="Oval 101"/>
            <p:cNvSpPr/>
            <p:nvPr/>
          </p:nvSpPr>
          <p:spPr>
            <a:xfrm>
              <a:off x="-1" y="3099"/>
              <a:ext cx="2981013" cy="2981009"/>
            </a:xfrm>
            <a:prstGeom prst="ellipse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2" name="원형 4"/>
            <p:cNvSpPr/>
            <p:nvPr/>
          </p:nvSpPr>
          <p:spPr>
            <a:xfrm>
              <a:off x="1500262" y="-1"/>
              <a:ext cx="1488584" cy="1481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" y="0"/>
                  </a:moveTo>
                  <a:cubicBezTo>
                    <a:pt x="11764" y="0"/>
                    <a:pt x="21289" y="9323"/>
                    <a:pt x="21600" y="21023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55A5E8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3" name="Oval 103"/>
            <p:cNvSpPr/>
            <p:nvPr/>
          </p:nvSpPr>
          <p:spPr>
            <a:xfrm>
              <a:off x="183218" y="176559"/>
              <a:ext cx="2634093" cy="2634093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4" name="TextBox 104"/>
            <p:cNvSpPr txBox="1"/>
            <p:nvPr/>
          </p:nvSpPr>
          <p:spPr>
            <a:xfrm>
              <a:off x="914401" y="1068071"/>
              <a:ext cx="1171718" cy="7264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200">
                  <a:solidFill>
                    <a:srgbClr val="373545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25%</a:t>
              </a:r>
            </a:p>
          </p:txBody>
        </p:sp>
      </p:grpSp>
      <p:grpSp>
        <p:nvGrpSpPr>
          <p:cNvPr id="880" name="Group 2"/>
          <p:cNvGrpSpPr/>
          <p:nvPr/>
        </p:nvGrpSpPr>
        <p:grpSpPr>
          <a:xfrm>
            <a:off x="13233986" y="8425655"/>
            <a:ext cx="2982563" cy="2984133"/>
            <a:chOff x="-1" y="-1"/>
            <a:chExt cx="2982562" cy="2984132"/>
          </a:xfrm>
        </p:grpSpPr>
        <p:sp>
          <p:nvSpPr>
            <p:cNvPr id="876" name="Oval 105"/>
            <p:cNvSpPr/>
            <p:nvPr/>
          </p:nvSpPr>
          <p:spPr>
            <a:xfrm>
              <a:off x="1546" y="3120"/>
              <a:ext cx="2981015" cy="2981012"/>
            </a:xfrm>
            <a:prstGeom prst="ellipse">
              <a:avLst/>
            </a:prstGeom>
            <a:solidFill>
              <a:srgbClr val="D9D9D9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7" name="원형 4"/>
            <p:cNvSpPr/>
            <p:nvPr/>
          </p:nvSpPr>
          <p:spPr>
            <a:xfrm>
              <a:off x="-2" y="-2"/>
              <a:ext cx="2961498" cy="296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9276"/>
                    <a:pt x="323" y="7769"/>
                    <a:pt x="947" y="6378"/>
                  </a:cubicBezTo>
                  <a:lnTo>
                    <a:pt x="10811" y="10800"/>
                  </a:lnTo>
                  <a:close/>
                </a:path>
              </a:pathLst>
            </a:custGeom>
            <a:solidFill>
              <a:srgbClr val="217FB3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8" name="Oval 107"/>
            <p:cNvSpPr/>
            <p:nvPr/>
          </p:nvSpPr>
          <p:spPr>
            <a:xfrm>
              <a:off x="175007" y="176580"/>
              <a:ext cx="2634094" cy="2634094"/>
            </a:xfrm>
            <a:prstGeom prst="ellipse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79" name="TextBox 108"/>
            <p:cNvSpPr txBox="1"/>
            <p:nvPr/>
          </p:nvSpPr>
          <p:spPr>
            <a:xfrm>
              <a:off x="906192" y="1068093"/>
              <a:ext cx="1171718" cy="7264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4200">
                  <a:solidFill>
                    <a:srgbClr val="373545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t>80%</a:t>
              </a:r>
            </a:p>
          </p:txBody>
        </p:sp>
      </p:grpSp>
      <p:sp>
        <p:nvSpPr>
          <p:cNvPr id="881" name="Subtitle 2"/>
          <p:cNvSpPr txBox="1"/>
          <p:nvPr/>
        </p:nvSpPr>
        <p:spPr>
          <a:xfrm>
            <a:off x="16919365" y="4617418"/>
            <a:ext cx="5713796" cy="2348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Product should meet a certain consumer demand, or it should be so compelling that consumers believe they need it.</a:t>
            </a:r>
          </a:p>
        </p:txBody>
      </p:sp>
      <p:sp>
        <p:nvSpPr>
          <p:cNvPr id="882" name="Rectangle 111"/>
          <p:cNvSpPr txBox="1"/>
          <p:nvPr/>
        </p:nvSpPr>
        <p:spPr>
          <a:xfrm>
            <a:off x="17035112" y="3971089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883" name="Subtitle 2"/>
          <p:cNvSpPr txBox="1"/>
          <p:nvPr/>
        </p:nvSpPr>
        <p:spPr>
          <a:xfrm>
            <a:off x="16919365" y="9135050"/>
            <a:ext cx="5713796" cy="2348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Product should meet a certain consumer demand, or it should be so compelling that consumers believe they need it.</a:t>
            </a:r>
          </a:p>
        </p:txBody>
      </p:sp>
      <p:sp>
        <p:nvSpPr>
          <p:cNvPr id="884" name="Rectangle 114"/>
          <p:cNvSpPr txBox="1"/>
          <p:nvPr/>
        </p:nvSpPr>
        <p:spPr>
          <a:xfrm>
            <a:off x="17035112" y="8488719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885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United States Profits</a:t>
            </a:r>
          </a:p>
        </p:txBody>
      </p:sp>
      <p:sp>
        <p:nvSpPr>
          <p:cNvPr id="886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887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88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8" name="Group 84"/>
          <p:cNvGrpSpPr/>
          <p:nvPr/>
        </p:nvGrpSpPr>
        <p:grpSpPr>
          <a:xfrm>
            <a:off x="15098320" y="4167130"/>
            <a:ext cx="6537513" cy="7418999"/>
            <a:chOff x="0" y="-26"/>
            <a:chExt cx="6537511" cy="7418998"/>
          </a:xfrm>
        </p:grpSpPr>
        <p:sp>
          <p:nvSpPr>
            <p:cNvPr id="890" name="Freeform 131"/>
            <p:cNvSpPr/>
            <p:nvPr/>
          </p:nvSpPr>
          <p:spPr>
            <a:xfrm>
              <a:off x="-1" y="5399827"/>
              <a:ext cx="1290460" cy="2019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489" y="18789"/>
                  </a:moveTo>
                  <a:cubicBezTo>
                    <a:pt x="15405" y="18814"/>
                    <a:pt x="15405" y="18843"/>
                    <a:pt x="15322" y="18871"/>
                  </a:cubicBezTo>
                  <a:cubicBezTo>
                    <a:pt x="15283" y="18896"/>
                    <a:pt x="15193" y="18896"/>
                    <a:pt x="15193" y="18921"/>
                  </a:cubicBezTo>
                  <a:cubicBezTo>
                    <a:pt x="15193" y="18975"/>
                    <a:pt x="15238" y="18975"/>
                    <a:pt x="15238" y="19029"/>
                  </a:cubicBezTo>
                  <a:cubicBezTo>
                    <a:pt x="15238" y="19057"/>
                    <a:pt x="15193" y="19057"/>
                    <a:pt x="15193" y="19082"/>
                  </a:cubicBezTo>
                  <a:cubicBezTo>
                    <a:pt x="15154" y="19111"/>
                    <a:pt x="15154" y="19136"/>
                    <a:pt x="15115" y="19164"/>
                  </a:cubicBezTo>
                  <a:cubicBezTo>
                    <a:pt x="15070" y="19218"/>
                    <a:pt x="15070" y="19243"/>
                    <a:pt x="15026" y="19271"/>
                  </a:cubicBezTo>
                  <a:cubicBezTo>
                    <a:pt x="15026" y="19296"/>
                    <a:pt x="14947" y="19325"/>
                    <a:pt x="14947" y="19350"/>
                  </a:cubicBezTo>
                  <a:cubicBezTo>
                    <a:pt x="14858" y="19432"/>
                    <a:pt x="14819" y="19457"/>
                    <a:pt x="14819" y="19539"/>
                  </a:cubicBezTo>
                  <a:cubicBezTo>
                    <a:pt x="14819" y="19564"/>
                    <a:pt x="14780" y="19564"/>
                    <a:pt x="14780" y="19593"/>
                  </a:cubicBezTo>
                  <a:cubicBezTo>
                    <a:pt x="14780" y="19779"/>
                    <a:pt x="14780" y="19779"/>
                    <a:pt x="14780" y="19779"/>
                  </a:cubicBezTo>
                  <a:cubicBezTo>
                    <a:pt x="14780" y="19807"/>
                    <a:pt x="14780" y="19832"/>
                    <a:pt x="14780" y="19861"/>
                  </a:cubicBezTo>
                  <a:cubicBezTo>
                    <a:pt x="14780" y="19886"/>
                    <a:pt x="14780" y="19914"/>
                    <a:pt x="14735" y="19968"/>
                  </a:cubicBezTo>
                  <a:cubicBezTo>
                    <a:pt x="14735" y="19993"/>
                    <a:pt x="14690" y="20021"/>
                    <a:pt x="14690" y="20046"/>
                  </a:cubicBezTo>
                  <a:cubicBezTo>
                    <a:pt x="14651" y="20100"/>
                    <a:pt x="14651" y="20129"/>
                    <a:pt x="14612" y="20182"/>
                  </a:cubicBezTo>
                  <a:cubicBezTo>
                    <a:pt x="14568" y="20236"/>
                    <a:pt x="14528" y="20261"/>
                    <a:pt x="14445" y="20314"/>
                  </a:cubicBezTo>
                  <a:cubicBezTo>
                    <a:pt x="14400" y="20339"/>
                    <a:pt x="14400" y="20368"/>
                    <a:pt x="14316" y="20421"/>
                  </a:cubicBezTo>
                  <a:cubicBezTo>
                    <a:pt x="14277" y="20446"/>
                    <a:pt x="14232" y="20446"/>
                    <a:pt x="14232" y="20475"/>
                  </a:cubicBezTo>
                  <a:cubicBezTo>
                    <a:pt x="14193" y="20475"/>
                    <a:pt x="14193" y="20504"/>
                    <a:pt x="14193" y="20504"/>
                  </a:cubicBezTo>
                  <a:cubicBezTo>
                    <a:pt x="14277" y="20743"/>
                    <a:pt x="14277" y="20743"/>
                    <a:pt x="14277" y="20743"/>
                  </a:cubicBezTo>
                  <a:cubicBezTo>
                    <a:pt x="14277" y="20768"/>
                    <a:pt x="14277" y="20796"/>
                    <a:pt x="14277" y="20850"/>
                  </a:cubicBezTo>
                  <a:cubicBezTo>
                    <a:pt x="14232" y="20875"/>
                    <a:pt x="14232" y="20904"/>
                    <a:pt x="14232" y="20929"/>
                  </a:cubicBezTo>
                  <a:cubicBezTo>
                    <a:pt x="14232" y="20929"/>
                    <a:pt x="14232" y="20929"/>
                    <a:pt x="14232" y="20957"/>
                  </a:cubicBezTo>
                  <a:cubicBezTo>
                    <a:pt x="14277" y="20957"/>
                    <a:pt x="14277" y="20982"/>
                    <a:pt x="14316" y="20982"/>
                  </a:cubicBezTo>
                  <a:cubicBezTo>
                    <a:pt x="14316" y="21011"/>
                    <a:pt x="14316" y="21036"/>
                    <a:pt x="14361" y="21064"/>
                  </a:cubicBezTo>
                  <a:cubicBezTo>
                    <a:pt x="14400" y="21011"/>
                    <a:pt x="14400" y="20957"/>
                    <a:pt x="14484" y="20957"/>
                  </a:cubicBezTo>
                  <a:cubicBezTo>
                    <a:pt x="14612" y="20929"/>
                    <a:pt x="14690" y="20929"/>
                    <a:pt x="14780" y="20929"/>
                  </a:cubicBezTo>
                  <a:cubicBezTo>
                    <a:pt x="14903" y="20929"/>
                    <a:pt x="14903" y="20929"/>
                    <a:pt x="14903" y="20929"/>
                  </a:cubicBezTo>
                  <a:cubicBezTo>
                    <a:pt x="14903" y="20904"/>
                    <a:pt x="14903" y="20875"/>
                    <a:pt x="14903" y="20850"/>
                  </a:cubicBezTo>
                  <a:cubicBezTo>
                    <a:pt x="14947" y="20821"/>
                    <a:pt x="14903" y="20796"/>
                    <a:pt x="14947" y="20743"/>
                  </a:cubicBezTo>
                  <a:cubicBezTo>
                    <a:pt x="14947" y="20718"/>
                    <a:pt x="14987" y="20689"/>
                    <a:pt x="14987" y="20636"/>
                  </a:cubicBezTo>
                  <a:cubicBezTo>
                    <a:pt x="14987" y="20611"/>
                    <a:pt x="14947" y="20611"/>
                    <a:pt x="14903" y="20582"/>
                  </a:cubicBezTo>
                  <a:cubicBezTo>
                    <a:pt x="14903" y="20582"/>
                    <a:pt x="14903" y="20554"/>
                    <a:pt x="14903" y="20529"/>
                  </a:cubicBezTo>
                  <a:cubicBezTo>
                    <a:pt x="14903" y="20475"/>
                    <a:pt x="14947" y="20446"/>
                    <a:pt x="14987" y="20396"/>
                  </a:cubicBezTo>
                  <a:cubicBezTo>
                    <a:pt x="15026" y="20368"/>
                    <a:pt x="15026" y="20339"/>
                    <a:pt x="15026" y="20289"/>
                  </a:cubicBezTo>
                  <a:cubicBezTo>
                    <a:pt x="15070" y="20207"/>
                    <a:pt x="15070" y="20129"/>
                    <a:pt x="15193" y="20100"/>
                  </a:cubicBezTo>
                  <a:cubicBezTo>
                    <a:pt x="15238" y="20075"/>
                    <a:pt x="15283" y="20075"/>
                    <a:pt x="15322" y="20046"/>
                  </a:cubicBezTo>
                  <a:cubicBezTo>
                    <a:pt x="15361" y="20021"/>
                    <a:pt x="15322" y="19968"/>
                    <a:pt x="15361" y="19939"/>
                  </a:cubicBezTo>
                  <a:cubicBezTo>
                    <a:pt x="15361" y="19914"/>
                    <a:pt x="15405" y="19914"/>
                    <a:pt x="15450" y="19886"/>
                  </a:cubicBezTo>
                  <a:cubicBezTo>
                    <a:pt x="15489" y="19832"/>
                    <a:pt x="15489" y="19807"/>
                    <a:pt x="15489" y="19754"/>
                  </a:cubicBezTo>
                  <a:cubicBezTo>
                    <a:pt x="15489" y="19700"/>
                    <a:pt x="15489" y="19671"/>
                    <a:pt x="15489" y="19618"/>
                  </a:cubicBezTo>
                  <a:cubicBezTo>
                    <a:pt x="15489" y="19539"/>
                    <a:pt x="15528" y="19511"/>
                    <a:pt x="15528" y="19432"/>
                  </a:cubicBezTo>
                  <a:cubicBezTo>
                    <a:pt x="15573" y="19379"/>
                    <a:pt x="15573" y="19350"/>
                    <a:pt x="15573" y="19296"/>
                  </a:cubicBezTo>
                  <a:cubicBezTo>
                    <a:pt x="15573" y="19111"/>
                    <a:pt x="15573" y="19111"/>
                    <a:pt x="15573" y="19111"/>
                  </a:cubicBezTo>
                  <a:cubicBezTo>
                    <a:pt x="15573" y="19082"/>
                    <a:pt x="15573" y="19082"/>
                    <a:pt x="15612" y="19057"/>
                  </a:cubicBezTo>
                  <a:cubicBezTo>
                    <a:pt x="15612" y="19029"/>
                    <a:pt x="15612" y="19004"/>
                    <a:pt x="15612" y="18950"/>
                  </a:cubicBezTo>
                  <a:cubicBezTo>
                    <a:pt x="15612" y="18921"/>
                    <a:pt x="15612" y="18896"/>
                    <a:pt x="15573" y="18871"/>
                  </a:cubicBezTo>
                  <a:cubicBezTo>
                    <a:pt x="15573" y="18843"/>
                    <a:pt x="15528" y="18814"/>
                    <a:pt x="15489" y="18789"/>
                  </a:cubicBezTo>
                  <a:close/>
                  <a:moveTo>
                    <a:pt x="11138" y="20875"/>
                  </a:moveTo>
                  <a:cubicBezTo>
                    <a:pt x="11138" y="20904"/>
                    <a:pt x="11177" y="20904"/>
                    <a:pt x="11216" y="20929"/>
                  </a:cubicBezTo>
                  <a:cubicBezTo>
                    <a:pt x="11261" y="20957"/>
                    <a:pt x="11261" y="20982"/>
                    <a:pt x="11261" y="21036"/>
                  </a:cubicBezTo>
                  <a:cubicBezTo>
                    <a:pt x="11261" y="21089"/>
                    <a:pt x="11306" y="21118"/>
                    <a:pt x="11306" y="21171"/>
                  </a:cubicBezTo>
                  <a:cubicBezTo>
                    <a:pt x="11345" y="21279"/>
                    <a:pt x="11384" y="21332"/>
                    <a:pt x="11473" y="21411"/>
                  </a:cubicBezTo>
                  <a:cubicBezTo>
                    <a:pt x="11512" y="21464"/>
                    <a:pt x="11473" y="21518"/>
                    <a:pt x="11551" y="21546"/>
                  </a:cubicBezTo>
                  <a:cubicBezTo>
                    <a:pt x="11635" y="21571"/>
                    <a:pt x="11680" y="21546"/>
                    <a:pt x="11764" y="21571"/>
                  </a:cubicBezTo>
                  <a:cubicBezTo>
                    <a:pt x="11803" y="21571"/>
                    <a:pt x="11847" y="21571"/>
                    <a:pt x="11886" y="21571"/>
                  </a:cubicBezTo>
                  <a:cubicBezTo>
                    <a:pt x="12015" y="21600"/>
                    <a:pt x="12054" y="21600"/>
                    <a:pt x="12182" y="21600"/>
                  </a:cubicBezTo>
                  <a:cubicBezTo>
                    <a:pt x="12266" y="21600"/>
                    <a:pt x="12305" y="21571"/>
                    <a:pt x="12350" y="21571"/>
                  </a:cubicBezTo>
                  <a:cubicBezTo>
                    <a:pt x="12434" y="21571"/>
                    <a:pt x="12434" y="21546"/>
                    <a:pt x="12473" y="21546"/>
                  </a:cubicBezTo>
                  <a:cubicBezTo>
                    <a:pt x="12557" y="21518"/>
                    <a:pt x="12601" y="21493"/>
                    <a:pt x="12640" y="21464"/>
                  </a:cubicBezTo>
                  <a:cubicBezTo>
                    <a:pt x="12685" y="21439"/>
                    <a:pt x="12724" y="21386"/>
                    <a:pt x="12769" y="21357"/>
                  </a:cubicBezTo>
                  <a:cubicBezTo>
                    <a:pt x="12808" y="21304"/>
                    <a:pt x="12892" y="21250"/>
                    <a:pt x="12937" y="21196"/>
                  </a:cubicBezTo>
                  <a:cubicBezTo>
                    <a:pt x="12937" y="21143"/>
                    <a:pt x="12937" y="21089"/>
                    <a:pt x="12976" y="21036"/>
                  </a:cubicBezTo>
                  <a:cubicBezTo>
                    <a:pt x="12976" y="21011"/>
                    <a:pt x="12976" y="20982"/>
                    <a:pt x="12976" y="20957"/>
                  </a:cubicBezTo>
                  <a:cubicBezTo>
                    <a:pt x="12976" y="20850"/>
                    <a:pt x="12976" y="20850"/>
                    <a:pt x="12976" y="20850"/>
                  </a:cubicBezTo>
                  <a:cubicBezTo>
                    <a:pt x="12937" y="20850"/>
                    <a:pt x="12892" y="20850"/>
                    <a:pt x="12808" y="20850"/>
                  </a:cubicBezTo>
                  <a:cubicBezTo>
                    <a:pt x="12769" y="20850"/>
                    <a:pt x="12724" y="20821"/>
                    <a:pt x="12685" y="20796"/>
                  </a:cubicBezTo>
                  <a:cubicBezTo>
                    <a:pt x="12640" y="20768"/>
                    <a:pt x="12640" y="20768"/>
                    <a:pt x="12601" y="20743"/>
                  </a:cubicBezTo>
                  <a:cubicBezTo>
                    <a:pt x="12473" y="20718"/>
                    <a:pt x="12434" y="20689"/>
                    <a:pt x="12350" y="20636"/>
                  </a:cubicBezTo>
                  <a:cubicBezTo>
                    <a:pt x="12266" y="20611"/>
                    <a:pt x="12266" y="20582"/>
                    <a:pt x="12182" y="20554"/>
                  </a:cubicBezTo>
                  <a:cubicBezTo>
                    <a:pt x="12099" y="20554"/>
                    <a:pt x="12054" y="20554"/>
                    <a:pt x="12015" y="20554"/>
                  </a:cubicBezTo>
                  <a:cubicBezTo>
                    <a:pt x="11931" y="20554"/>
                    <a:pt x="11886" y="20529"/>
                    <a:pt x="11803" y="20529"/>
                  </a:cubicBezTo>
                  <a:cubicBezTo>
                    <a:pt x="11719" y="20529"/>
                    <a:pt x="11719" y="20582"/>
                    <a:pt x="11635" y="20636"/>
                  </a:cubicBezTo>
                  <a:cubicBezTo>
                    <a:pt x="11635" y="20661"/>
                    <a:pt x="11635" y="20661"/>
                    <a:pt x="11635" y="20661"/>
                  </a:cubicBezTo>
                  <a:cubicBezTo>
                    <a:pt x="11596" y="20689"/>
                    <a:pt x="11551" y="20718"/>
                    <a:pt x="11551" y="20743"/>
                  </a:cubicBezTo>
                  <a:cubicBezTo>
                    <a:pt x="11512" y="20796"/>
                    <a:pt x="11473" y="20796"/>
                    <a:pt x="11384" y="20796"/>
                  </a:cubicBezTo>
                  <a:cubicBezTo>
                    <a:pt x="11345" y="20821"/>
                    <a:pt x="11345" y="20821"/>
                    <a:pt x="11306" y="20821"/>
                  </a:cubicBezTo>
                  <a:cubicBezTo>
                    <a:pt x="11216" y="20850"/>
                    <a:pt x="11138" y="20850"/>
                    <a:pt x="11138" y="20875"/>
                  </a:cubicBezTo>
                  <a:close/>
                  <a:moveTo>
                    <a:pt x="9753" y="20368"/>
                  </a:moveTo>
                  <a:cubicBezTo>
                    <a:pt x="9714" y="20396"/>
                    <a:pt x="9714" y="20396"/>
                    <a:pt x="9714" y="20421"/>
                  </a:cubicBezTo>
                  <a:cubicBezTo>
                    <a:pt x="9714" y="20446"/>
                    <a:pt x="9753" y="20475"/>
                    <a:pt x="9797" y="20475"/>
                  </a:cubicBezTo>
                  <a:cubicBezTo>
                    <a:pt x="9836" y="20504"/>
                    <a:pt x="9881" y="20529"/>
                    <a:pt x="9920" y="20554"/>
                  </a:cubicBezTo>
                  <a:cubicBezTo>
                    <a:pt x="9920" y="20582"/>
                    <a:pt x="9920" y="20582"/>
                    <a:pt x="9965" y="20582"/>
                  </a:cubicBezTo>
                  <a:cubicBezTo>
                    <a:pt x="9965" y="20611"/>
                    <a:pt x="10004" y="20611"/>
                    <a:pt x="10049" y="20636"/>
                  </a:cubicBezTo>
                  <a:cubicBezTo>
                    <a:pt x="10088" y="20661"/>
                    <a:pt x="10088" y="20689"/>
                    <a:pt x="10133" y="20689"/>
                  </a:cubicBezTo>
                  <a:cubicBezTo>
                    <a:pt x="10133" y="20689"/>
                    <a:pt x="10133" y="20689"/>
                    <a:pt x="10172" y="20661"/>
                  </a:cubicBezTo>
                  <a:cubicBezTo>
                    <a:pt x="10216" y="20661"/>
                    <a:pt x="10216" y="20611"/>
                    <a:pt x="10255" y="20611"/>
                  </a:cubicBezTo>
                  <a:cubicBezTo>
                    <a:pt x="10300" y="20611"/>
                    <a:pt x="10339" y="20611"/>
                    <a:pt x="10384" y="20582"/>
                  </a:cubicBezTo>
                  <a:cubicBezTo>
                    <a:pt x="10339" y="20554"/>
                    <a:pt x="10300" y="20554"/>
                    <a:pt x="10255" y="20529"/>
                  </a:cubicBezTo>
                  <a:cubicBezTo>
                    <a:pt x="10172" y="20504"/>
                    <a:pt x="10172" y="20421"/>
                    <a:pt x="10088" y="20421"/>
                  </a:cubicBezTo>
                  <a:cubicBezTo>
                    <a:pt x="10049" y="20421"/>
                    <a:pt x="10004" y="20446"/>
                    <a:pt x="9965" y="20421"/>
                  </a:cubicBezTo>
                  <a:cubicBezTo>
                    <a:pt x="9881" y="20421"/>
                    <a:pt x="9836" y="20396"/>
                    <a:pt x="9753" y="20368"/>
                  </a:cubicBezTo>
                  <a:close/>
                  <a:moveTo>
                    <a:pt x="7368" y="14318"/>
                  </a:moveTo>
                  <a:cubicBezTo>
                    <a:pt x="7284" y="14425"/>
                    <a:pt x="7161" y="14425"/>
                    <a:pt x="6993" y="14479"/>
                  </a:cubicBezTo>
                  <a:cubicBezTo>
                    <a:pt x="6949" y="14479"/>
                    <a:pt x="6904" y="14479"/>
                    <a:pt x="6865" y="14532"/>
                  </a:cubicBezTo>
                  <a:cubicBezTo>
                    <a:pt x="6826" y="14586"/>
                    <a:pt x="6781" y="14614"/>
                    <a:pt x="6742" y="14693"/>
                  </a:cubicBezTo>
                  <a:cubicBezTo>
                    <a:pt x="6697" y="14721"/>
                    <a:pt x="6742" y="14775"/>
                    <a:pt x="6658" y="14800"/>
                  </a:cubicBezTo>
                  <a:cubicBezTo>
                    <a:pt x="6658" y="14829"/>
                    <a:pt x="6613" y="14854"/>
                    <a:pt x="6574" y="14854"/>
                  </a:cubicBezTo>
                  <a:cubicBezTo>
                    <a:pt x="6613" y="14882"/>
                    <a:pt x="6613" y="14907"/>
                    <a:pt x="6658" y="14936"/>
                  </a:cubicBezTo>
                  <a:cubicBezTo>
                    <a:pt x="6697" y="14961"/>
                    <a:pt x="6742" y="14989"/>
                    <a:pt x="6781" y="14989"/>
                  </a:cubicBezTo>
                  <a:cubicBezTo>
                    <a:pt x="6826" y="14989"/>
                    <a:pt x="6865" y="14961"/>
                    <a:pt x="6904" y="14907"/>
                  </a:cubicBezTo>
                  <a:cubicBezTo>
                    <a:pt x="6949" y="14882"/>
                    <a:pt x="6993" y="14854"/>
                    <a:pt x="7032" y="14829"/>
                  </a:cubicBezTo>
                  <a:cubicBezTo>
                    <a:pt x="7032" y="14800"/>
                    <a:pt x="7032" y="14775"/>
                    <a:pt x="7077" y="14721"/>
                  </a:cubicBezTo>
                  <a:cubicBezTo>
                    <a:pt x="7077" y="14693"/>
                    <a:pt x="7077" y="14668"/>
                    <a:pt x="7116" y="14639"/>
                  </a:cubicBezTo>
                  <a:cubicBezTo>
                    <a:pt x="7116" y="14614"/>
                    <a:pt x="7116" y="14586"/>
                    <a:pt x="7116" y="14561"/>
                  </a:cubicBezTo>
                  <a:cubicBezTo>
                    <a:pt x="7161" y="14561"/>
                    <a:pt x="7161" y="14561"/>
                    <a:pt x="7200" y="14561"/>
                  </a:cubicBezTo>
                  <a:cubicBezTo>
                    <a:pt x="7245" y="14561"/>
                    <a:pt x="7245" y="14532"/>
                    <a:pt x="7284" y="14507"/>
                  </a:cubicBezTo>
                  <a:lnTo>
                    <a:pt x="7284" y="14479"/>
                  </a:lnTo>
                  <a:cubicBezTo>
                    <a:pt x="7284" y="14425"/>
                    <a:pt x="7328" y="14425"/>
                    <a:pt x="7368" y="14400"/>
                  </a:cubicBezTo>
                  <a:cubicBezTo>
                    <a:pt x="7368" y="14375"/>
                    <a:pt x="7368" y="14375"/>
                    <a:pt x="7412" y="14346"/>
                  </a:cubicBezTo>
                  <a:cubicBezTo>
                    <a:pt x="7368" y="14318"/>
                    <a:pt x="7368" y="14318"/>
                    <a:pt x="7368" y="14318"/>
                  </a:cubicBezTo>
                  <a:close/>
                  <a:moveTo>
                    <a:pt x="7870" y="13732"/>
                  </a:moveTo>
                  <a:cubicBezTo>
                    <a:pt x="7870" y="13786"/>
                    <a:pt x="7870" y="13786"/>
                    <a:pt x="7826" y="13839"/>
                  </a:cubicBezTo>
                  <a:cubicBezTo>
                    <a:pt x="7826" y="13864"/>
                    <a:pt x="7787" y="13864"/>
                    <a:pt x="7787" y="13893"/>
                  </a:cubicBezTo>
                  <a:cubicBezTo>
                    <a:pt x="7787" y="13918"/>
                    <a:pt x="7826" y="13918"/>
                    <a:pt x="7826" y="13946"/>
                  </a:cubicBezTo>
                  <a:cubicBezTo>
                    <a:pt x="7870" y="13996"/>
                    <a:pt x="7915" y="14025"/>
                    <a:pt x="7915" y="14104"/>
                  </a:cubicBezTo>
                  <a:cubicBezTo>
                    <a:pt x="7915" y="14104"/>
                    <a:pt x="7915" y="14104"/>
                    <a:pt x="7954" y="14104"/>
                  </a:cubicBezTo>
                  <a:cubicBezTo>
                    <a:pt x="7993" y="14104"/>
                    <a:pt x="7993" y="14079"/>
                    <a:pt x="8038" y="14079"/>
                  </a:cubicBezTo>
                  <a:cubicBezTo>
                    <a:pt x="8122" y="14054"/>
                    <a:pt x="8161" y="14054"/>
                    <a:pt x="8289" y="14054"/>
                  </a:cubicBezTo>
                  <a:cubicBezTo>
                    <a:pt x="8289" y="14025"/>
                    <a:pt x="8289" y="14025"/>
                    <a:pt x="8289" y="13996"/>
                  </a:cubicBezTo>
                  <a:cubicBezTo>
                    <a:pt x="8205" y="13971"/>
                    <a:pt x="8122" y="13971"/>
                    <a:pt x="8038" y="13918"/>
                  </a:cubicBezTo>
                  <a:cubicBezTo>
                    <a:pt x="7954" y="13893"/>
                    <a:pt x="7993" y="13839"/>
                    <a:pt x="7915" y="13786"/>
                  </a:cubicBezTo>
                  <a:cubicBezTo>
                    <a:pt x="7915" y="13757"/>
                    <a:pt x="7915" y="13757"/>
                    <a:pt x="7870" y="13732"/>
                  </a:cubicBezTo>
                  <a:close/>
                  <a:moveTo>
                    <a:pt x="9920" y="12232"/>
                  </a:moveTo>
                  <a:cubicBezTo>
                    <a:pt x="9920" y="12204"/>
                    <a:pt x="9965" y="12179"/>
                    <a:pt x="9965" y="12150"/>
                  </a:cubicBezTo>
                  <a:cubicBezTo>
                    <a:pt x="9920" y="12150"/>
                    <a:pt x="9920" y="12150"/>
                    <a:pt x="9881" y="12150"/>
                  </a:cubicBezTo>
                  <a:cubicBezTo>
                    <a:pt x="9836" y="12179"/>
                    <a:pt x="9797" y="12179"/>
                    <a:pt x="9714" y="12179"/>
                  </a:cubicBezTo>
                  <a:cubicBezTo>
                    <a:pt x="9630" y="12179"/>
                    <a:pt x="9585" y="12150"/>
                    <a:pt x="9546" y="12150"/>
                  </a:cubicBezTo>
                  <a:cubicBezTo>
                    <a:pt x="9462" y="12150"/>
                    <a:pt x="9462" y="12150"/>
                    <a:pt x="9462" y="12150"/>
                  </a:cubicBezTo>
                  <a:cubicBezTo>
                    <a:pt x="9462" y="12179"/>
                    <a:pt x="9462" y="12204"/>
                    <a:pt x="9462" y="12232"/>
                  </a:cubicBezTo>
                  <a:cubicBezTo>
                    <a:pt x="9462" y="12286"/>
                    <a:pt x="9418" y="12286"/>
                    <a:pt x="9418" y="12339"/>
                  </a:cubicBezTo>
                  <a:cubicBezTo>
                    <a:pt x="9418" y="12418"/>
                    <a:pt x="9501" y="12471"/>
                    <a:pt x="9501" y="12554"/>
                  </a:cubicBezTo>
                  <a:cubicBezTo>
                    <a:pt x="9546" y="12579"/>
                    <a:pt x="9546" y="12607"/>
                    <a:pt x="9585" y="12632"/>
                  </a:cubicBezTo>
                  <a:cubicBezTo>
                    <a:pt x="9630" y="12661"/>
                    <a:pt x="9630" y="12686"/>
                    <a:pt x="9669" y="12686"/>
                  </a:cubicBezTo>
                  <a:cubicBezTo>
                    <a:pt x="9669" y="12714"/>
                    <a:pt x="9669" y="12714"/>
                    <a:pt x="9714" y="12714"/>
                  </a:cubicBezTo>
                  <a:cubicBezTo>
                    <a:pt x="9753" y="12661"/>
                    <a:pt x="9753" y="12632"/>
                    <a:pt x="9797" y="12579"/>
                  </a:cubicBezTo>
                  <a:cubicBezTo>
                    <a:pt x="9836" y="12554"/>
                    <a:pt x="9836" y="12554"/>
                    <a:pt x="9881" y="12525"/>
                  </a:cubicBezTo>
                  <a:cubicBezTo>
                    <a:pt x="9965" y="12471"/>
                    <a:pt x="10004" y="12446"/>
                    <a:pt x="10049" y="12418"/>
                  </a:cubicBezTo>
                  <a:lnTo>
                    <a:pt x="10049" y="12393"/>
                  </a:lnTo>
                  <a:cubicBezTo>
                    <a:pt x="10004" y="12393"/>
                    <a:pt x="10004" y="12393"/>
                    <a:pt x="9965" y="12364"/>
                  </a:cubicBezTo>
                  <a:cubicBezTo>
                    <a:pt x="9920" y="12339"/>
                    <a:pt x="9920" y="12286"/>
                    <a:pt x="9920" y="12232"/>
                  </a:cubicBezTo>
                  <a:close/>
                  <a:moveTo>
                    <a:pt x="11306" y="10761"/>
                  </a:moveTo>
                  <a:cubicBezTo>
                    <a:pt x="11384" y="10732"/>
                    <a:pt x="11428" y="10707"/>
                    <a:pt x="11512" y="10707"/>
                  </a:cubicBezTo>
                  <a:cubicBezTo>
                    <a:pt x="11551" y="10707"/>
                    <a:pt x="11551" y="10679"/>
                    <a:pt x="11596" y="10707"/>
                  </a:cubicBezTo>
                  <a:cubicBezTo>
                    <a:pt x="11596" y="10707"/>
                    <a:pt x="11596" y="10707"/>
                    <a:pt x="11596" y="10732"/>
                  </a:cubicBezTo>
                  <a:cubicBezTo>
                    <a:pt x="11635" y="10761"/>
                    <a:pt x="11635" y="10761"/>
                    <a:pt x="11635" y="10786"/>
                  </a:cubicBezTo>
                  <a:cubicBezTo>
                    <a:pt x="11635" y="10839"/>
                    <a:pt x="11596" y="10868"/>
                    <a:pt x="11551" y="10921"/>
                  </a:cubicBezTo>
                  <a:cubicBezTo>
                    <a:pt x="11551" y="10946"/>
                    <a:pt x="11512" y="10975"/>
                    <a:pt x="11428" y="11000"/>
                  </a:cubicBezTo>
                  <a:cubicBezTo>
                    <a:pt x="11428" y="11029"/>
                    <a:pt x="11384" y="11054"/>
                    <a:pt x="11384" y="11082"/>
                  </a:cubicBezTo>
                  <a:cubicBezTo>
                    <a:pt x="11345" y="11136"/>
                    <a:pt x="11345" y="11161"/>
                    <a:pt x="11306" y="11214"/>
                  </a:cubicBezTo>
                  <a:cubicBezTo>
                    <a:pt x="11261" y="11243"/>
                    <a:pt x="11216" y="11268"/>
                    <a:pt x="11138" y="11296"/>
                  </a:cubicBezTo>
                  <a:cubicBezTo>
                    <a:pt x="11093" y="11296"/>
                    <a:pt x="11093" y="11350"/>
                    <a:pt x="11049" y="11350"/>
                  </a:cubicBezTo>
                  <a:cubicBezTo>
                    <a:pt x="10970" y="11350"/>
                    <a:pt x="10970" y="11350"/>
                    <a:pt x="10970" y="11350"/>
                  </a:cubicBezTo>
                  <a:cubicBezTo>
                    <a:pt x="10970" y="11296"/>
                    <a:pt x="10970" y="11268"/>
                    <a:pt x="10970" y="11243"/>
                  </a:cubicBezTo>
                  <a:cubicBezTo>
                    <a:pt x="10926" y="11243"/>
                    <a:pt x="10881" y="11296"/>
                    <a:pt x="10842" y="11296"/>
                  </a:cubicBezTo>
                  <a:cubicBezTo>
                    <a:pt x="10803" y="11296"/>
                    <a:pt x="10758" y="11268"/>
                    <a:pt x="10713" y="11243"/>
                  </a:cubicBezTo>
                  <a:cubicBezTo>
                    <a:pt x="10674" y="11214"/>
                    <a:pt x="10635" y="11214"/>
                    <a:pt x="10551" y="11214"/>
                  </a:cubicBezTo>
                  <a:cubicBezTo>
                    <a:pt x="10468" y="11214"/>
                    <a:pt x="10423" y="11243"/>
                    <a:pt x="10339" y="11243"/>
                  </a:cubicBezTo>
                  <a:cubicBezTo>
                    <a:pt x="10300" y="11243"/>
                    <a:pt x="10300" y="11189"/>
                    <a:pt x="10300" y="11161"/>
                  </a:cubicBezTo>
                  <a:lnTo>
                    <a:pt x="10255" y="11136"/>
                  </a:lnTo>
                  <a:cubicBezTo>
                    <a:pt x="10088" y="11189"/>
                    <a:pt x="10088" y="11296"/>
                    <a:pt x="10088" y="11404"/>
                  </a:cubicBezTo>
                  <a:cubicBezTo>
                    <a:pt x="10088" y="11457"/>
                    <a:pt x="10088" y="11482"/>
                    <a:pt x="10049" y="11536"/>
                  </a:cubicBezTo>
                  <a:cubicBezTo>
                    <a:pt x="10004" y="11589"/>
                    <a:pt x="10004" y="11618"/>
                    <a:pt x="9920" y="11668"/>
                  </a:cubicBezTo>
                  <a:cubicBezTo>
                    <a:pt x="9881" y="11696"/>
                    <a:pt x="9881" y="11725"/>
                    <a:pt x="9836" y="11725"/>
                  </a:cubicBezTo>
                  <a:cubicBezTo>
                    <a:pt x="9797" y="11725"/>
                    <a:pt x="9797" y="11696"/>
                    <a:pt x="9753" y="11696"/>
                  </a:cubicBezTo>
                  <a:cubicBezTo>
                    <a:pt x="9714" y="11696"/>
                    <a:pt x="9753" y="11725"/>
                    <a:pt x="9714" y="11725"/>
                  </a:cubicBezTo>
                  <a:cubicBezTo>
                    <a:pt x="9753" y="11750"/>
                    <a:pt x="9753" y="11750"/>
                    <a:pt x="9753" y="11775"/>
                  </a:cubicBezTo>
                  <a:cubicBezTo>
                    <a:pt x="9753" y="11804"/>
                    <a:pt x="9714" y="11804"/>
                    <a:pt x="9669" y="11804"/>
                  </a:cubicBezTo>
                  <a:cubicBezTo>
                    <a:pt x="9630" y="11832"/>
                    <a:pt x="9585" y="11832"/>
                    <a:pt x="9546" y="11857"/>
                  </a:cubicBezTo>
                  <a:cubicBezTo>
                    <a:pt x="9501" y="11882"/>
                    <a:pt x="9462" y="11911"/>
                    <a:pt x="9418" y="11939"/>
                  </a:cubicBezTo>
                  <a:cubicBezTo>
                    <a:pt x="9378" y="11964"/>
                    <a:pt x="9334" y="11964"/>
                    <a:pt x="9295" y="11989"/>
                  </a:cubicBezTo>
                  <a:cubicBezTo>
                    <a:pt x="9211" y="12046"/>
                    <a:pt x="9211" y="12071"/>
                    <a:pt x="9166" y="12125"/>
                  </a:cubicBezTo>
                  <a:cubicBezTo>
                    <a:pt x="9127" y="12150"/>
                    <a:pt x="9127" y="12179"/>
                    <a:pt x="9082" y="12204"/>
                  </a:cubicBezTo>
                  <a:cubicBezTo>
                    <a:pt x="9043" y="12232"/>
                    <a:pt x="8960" y="12232"/>
                    <a:pt x="8876" y="12232"/>
                  </a:cubicBezTo>
                  <a:cubicBezTo>
                    <a:pt x="8831" y="12232"/>
                    <a:pt x="8831" y="12232"/>
                    <a:pt x="8792" y="12232"/>
                  </a:cubicBezTo>
                  <a:cubicBezTo>
                    <a:pt x="8792" y="12150"/>
                    <a:pt x="8792" y="12150"/>
                    <a:pt x="8792" y="12150"/>
                  </a:cubicBezTo>
                  <a:cubicBezTo>
                    <a:pt x="8792" y="12125"/>
                    <a:pt x="8792" y="12125"/>
                    <a:pt x="8792" y="12125"/>
                  </a:cubicBezTo>
                  <a:cubicBezTo>
                    <a:pt x="8792" y="12096"/>
                    <a:pt x="8831" y="12071"/>
                    <a:pt x="8831" y="12046"/>
                  </a:cubicBezTo>
                  <a:cubicBezTo>
                    <a:pt x="8831" y="12018"/>
                    <a:pt x="8747" y="11964"/>
                    <a:pt x="8708" y="11964"/>
                  </a:cubicBezTo>
                  <a:cubicBezTo>
                    <a:pt x="8663" y="11964"/>
                    <a:pt x="8663" y="11964"/>
                    <a:pt x="8624" y="11989"/>
                  </a:cubicBezTo>
                  <a:cubicBezTo>
                    <a:pt x="8624" y="11939"/>
                    <a:pt x="8663" y="11911"/>
                    <a:pt x="8708" y="11882"/>
                  </a:cubicBezTo>
                  <a:cubicBezTo>
                    <a:pt x="8747" y="11857"/>
                    <a:pt x="8747" y="11832"/>
                    <a:pt x="8792" y="11804"/>
                  </a:cubicBezTo>
                  <a:lnTo>
                    <a:pt x="8792" y="11775"/>
                  </a:lnTo>
                  <a:cubicBezTo>
                    <a:pt x="8792" y="11775"/>
                    <a:pt x="8792" y="11775"/>
                    <a:pt x="8831" y="11775"/>
                  </a:cubicBezTo>
                  <a:cubicBezTo>
                    <a:pt x="8831" y="11775"/>
                    <a:pt x="8876" y="11775"/>
                    <a:pt x="8915" y="11775"/>
                  </a:cubicBezTo>
                  <a:cubicBezTo>
                    <a:pt x="8915" y="11775"/>
                    <a:pt x="8960" y="11775"/>
                    <a:pt x="8999" y="11775"/>
                  </a:cubicBezTo>
                  <a:cubicBezTo>
                    <a:pt x="8999" y="11750"/>
                    <a:pt x="8999" y="11725"/>
                    <a:pt x="8960" y="11725"/>
                  </a:cubicBezTo>
                  <a:cubicBezTo>
                    <a:pt x="8915" y="11696"/>
                    <a:pt x="8876" y="11696"/>
                    <a:pt x="8831" y="11696"/>
                  </a:cubicBezTo>
                  <a:cubicBezTo>
                    <a:pt x="8792" y="11668"/>
                    <a:pt x="8792" y="11643"/>
                    <a:pt x="8747" y="11643"/>
                  </a:cubicBezTo>
                  <a:cubicBezTo>
                    <a:pt x="8708" y="11618"/>
                    <a:pt x="8624" y="11643"/>
                    <a:pt x="8624" y="11589"/>
                  </a:cubicBezTo>
                  <a:cubicBezTo>
                    <a:pt x="8624" y="11561"/>
                    <a:pt x="8624" y="11536"/>
                    <a:pt x="8624" y="11511"/>
                  </a:cubicBezTo>
                  <a:cubicBezTo>
                    <a:pt x="8624" y="11457"/>
                    <a:pt x="8624" y="11457"/>
                    <a:pt x="8624" y="11404"/>
                  </a:cubicBezTo>
                  <a:cubicBezTo>
                    <a:pt x="8624" y="11375"/>
                    <a:pt x="8624" y="11375"/>
                    <a:pt x="8663" y="11350"/>
                  </a:cubicBezTo>
                  <a:cubicBezTo>
                    <a:pt x="8708" y="11243"/>
                    <a:pt x="8747" y="11189"/>
                    <a:pt x="8792" y="11107"/>
                  </a:cubicBezTo>
                  <a:cubicBezTo>
                    <a:pt x="8876" y="11029"/>
                    <a:pt x="8915" y="11000"/>
                    <a:pt x="8960" y="10946"/>
                  </a:cubicBezTo>
                  <a:cubicBezTo>
                    <a:pt x="8960" y="10893"/>
                    <a:pt x="8960" y="10868"/>
                    <a:pt x="8999" y="10839"/>
                  </a:cubicBezTo>
                  <a:cubicBezTo>
                    <a:pt x="8999" y="10814"/>
                    <a:pt x="9082" y="10786"/>
                    <a:pt x="9082" y="10732"/>
                  </a:cubicBezTo>
                  <a:cubicBezTo>
                    <a:pt x="9082" y="10732"/>
                    <a:pt x="9043" y="10707"/>
                    <a:pt x="9043" y="10679"/>
                  </a:cubicBezTo>
                  <a:cubicBezTo>
                    <a:pt x="9166" y="10679"/>
                    <a:pt x="9250" y="10654"/>
                    <a:pt x="9378" y="10654"/>
                  </a:cubicBezTo>
                  <a:cubicBezTo>
                    <a:pt x="9418" y="10654"/>
                    <a:pt x="9462" y="10625"/>
                    <a:pt x="9501" y="10625"/>
                  </a:cubicBezTo>
                  <a:cubicBezTo>
                    <a:pt x="9669" y="10600"/>
                    <a:pt x="9753" y="10600"/>
                    <a:pt x="9881" y="10571"/>
                  </a:cubicBezTo>
                  <a:cubicBezTo>
                    <a:pt x="9920" y="10571"/>
                    <a:pt x="9920" y="10546"/>
                    <a:pt x="9965" y="10546"/>
                  </a:cubicBezTo>
                  <a:cubicBezTo>
                    <a:pt x="10049" y="10546"/>
                    <a:pt x="10004" y="10600"/>
                    <a:pt x="10049" y="10654"/>
                  </a:cubicBezTo>
                  <a:cubicBezTo>
                    <a:pt x="10049" y="10707"/>
                    <a:pt x="10049" y="10732"/>
                    <a:pt x="10049" y="10786"/>
                  </a:cubicBezTo>
                  <a:cubicBezTo>
                    <a:pt x="10049" y="10868"/>
                    <a:pt x="10049" y="10893"/>
                    <a:pt x="10049" y="10975"/>
                  </a:cubicBezTo>
                  <a:cubicBezTo>
                    <a:pt x="10255" y="10946"/>
                    <a:pt x="10339" y="10868"/>
                    <a:pt x="10551" y="10814"/>
                  </a:cubicBezTo>
                  <a:cubicBezTo>
                    <a:pt x="10635" y="10786"/>
                    <a:pt x="10713" y="10786"/>
                    <a:pt x="10803" y="10761"/>
                  </a:cubicBezTo>
                  <a:cubicBezTo>
                    <a:pt x="10842" y="10732"/>
                    <a:pt x="10881" y="10707"/>
                    <a:pt x="10926" y="10679"/>
                  </a:cubicBezTo>
                  <a:cubicBezTo>
                    <a:pt x="11009" y="10679"/>
                    <a:pt x="11049" y="10679"/>
                    <a:pt x="11093" y="10679"/>
                  </a:cubicBezTo>
                  <a:cubicBezTo>
                    <a:pt x="11138" y="10679"/>
                    <a:pt x="11138" y="10679"/>
                    <a:pt x="11138" y="10679"/>
                  </a:cubicBezTo>
                  <a:cubicBezTo>
                    <a:pt x="11177" y="10679"/>
                    <a:pt x="11177" y="10679"/>
                    <a:pt x="11216" y="10679"/>
                  </a:cubicBezTo>
                  <a:cubicBezTo>
                    <a:pt x="11261" y="10679"/>
                    <a:pt x="11306" y="10732"/>
                    <a:pt x="11306" y="10761"/>
                  </a:cubicBezTo>
                  <a:close/>
                  <a:moveTo>
                    <a:pt x="6491" y="7789"/>
                  </a:moveTo>
                  <a:cubicBezTo>
                    <a:pt x="6491" y="7736"/>
                    <a:pt x="6491" y="7707"/>
                    <a:pt x="6446" y="7657"/>
                  </a:cubicBezTo>
                  <a:cubicBezTo>
                    <a:pt x="6446" y="7521"/>
                    <a:pt x="6278" y="7493"/>
                    <a:pt x="6111" y="7386"/>
                  </a:cubicBezTo>
                  <a:cubicBezTo>
                    <a:pt x="6072" y="7336"/>
                    <a:pt x="5943" y="7336"/>
                    <a:pt x="5943" y="7254"/>
                  </a:cubicBezTo>
                  <a:cubicBezTo>
                    <a:pt x="5943" y="7171"/>
                    <a:pt x="6072" y="7121"/>
                    <a:pt x="6072" y="7014"/>
                  </a:cubicBezTo>
                  <a:cubicBezTo>
                    <a:pt x="6072" y="6746"/>
                    <a:pt x="6072" y="6746"/>
                    <a:pt x="6072" y="6746"/>
                  </a:cubicBezTo>
                  <a:cubicBezTo>
                    <a:pt x="6072" y="6693"/>
                    <a:pt x="5988" y="6693"/>
                    <a:pt x="5988" y="6664"/>
                  </a:cubicBezTo>
                  <a:cubicBezTo>
                    <a:pt x="5988" y="6639"/>
                    <a:pt x="6027" y="6611"/>
                    <a:pt x="6027" y="6611"/>
                  </a:cubicBezTo>
                  <a:cubicBezTo>
                    <a:pt x="6491" y="6611"/>
                    <a:pt x="6742" y="6611"/>
                    <a:pt x="7200" y="6611"/>
                  </a:cubicBezTo>
                  <a:cubicBezTo>
                    <a:pt x="7245" y="6611"/>
                    <a:pt x="7284" y="6586"/>
                    <a:pt x="7284" y="6586"/>
                  </a:cubicBezTo>
                  <a:cubicBezTo>
                    <a:pt x="7328" y="6639"/>
                    <a:pt x="7368" y="6639"/>
                    <a:pt x="7412" y="6693"/>
                  </a:cubicBezTo>
                  <a:cubicBezTo>
                    <a:pt x="7412" y="6718"/>
                    <a:pt x="7412" y="6746"/>
                    <a:pt x="7451" y="6771"/>
                  </a:cubicBezTo>
                  <a:cubicBezTo>
                    <a:pt x="7496" y="6800"/>
                    <a:pt x="7580" y="6825"/>
                    <a:pt x="7619" y="6854"/>
                  </a:cubicBezTo>
                  <a:cubicBezTo>
                    <a:pt x="7658" y="6907"/>
                    <a:pt x="7658" y="6932"/>
                    <a:pt x="7703" y="6961"/>
                  </a:cubicBezTo>
                  <a:cubicBezTo>
                    <a:pt x="7703" y="6932"/>
                    <a:pt x="7703" y="6932"/>
                    <a:pt x="7703" y="6932"/>
                  </a:cubicBezTo>
                  <a:cubicBezTo>
                    <a:pt x="7703" y="6825"/>
                    <a:pt x="7703" y="6825"/>
                    <a:pt x="7703" y="6825"/>
                  </a:cubicBezTo>
                  <a:cubicBezTo>
                    <a:pt x="7703" y="6771"/>
                    <a:pt x="7703" y="6746"/>
                    <a:pt x="7747" y="6693"/>
                  </a:cubicBezTo>
                  <a:cubicBezTo>
                    <a:pt x="7826" y="6639"/>
                    <a:pt x="7870" y="6611"/>
                    <a:pt x="7870" y="6557"/>
                  </a:cubicBezTo>
                  <a:cubicBezTo>
                    <a:pt x="7870" y="6532"/>
                    <a:pt x="7870" y="6504"/>
                    <a:pt x="7826" y="6479"/>
                  </a:cubicBezTo>
                  <a:cubicBezTo>
                    <a:pt x="7826" y="6479"/>
                    <a:pt x="7787" y="6479"/>
                    <a:pt x="7787" y="6450"/>
                  </a:cubicBezTo>
                  <a:cubicBezTo>
                    <a:pt x="7787" y="6425"/>
                    <a:pt x="7787" y="6450"/>
                    <a:pt x="7787" y="6425"/>
                  </a:cubicBezTo>
                  <a:cubicBezTo>
                    <a:pt x="7787" y="6425"/>
                    <a:pt x="7787" y="6425"/>
                    <a:pt x="7787" y="6396"/>
                  </a:cubicBezTo>
                  <a:cubicBezTo>
                    <a:pt x="7787" y="6236"/>
                    <a:pt x="7658" y="6157"/>
                    <a:pt x="7496" y="6050"/>
                  </a:cubicBezTo>
                  <a:cubicBezTo>
                    <a:pt x="7496" y="6021"/>
                    <a:pt x="7496" y="5996"/>
                    <a:pt x="7535" y="5996"/>
                  </a:cubicBezTo>
                  <a:cubicBezTo>
                    <a:pt x="7658" y="5968"/>
                    <a:pt x="7747" y="6021"/>
                    <a:pt x="7826" y="5996"/>
                  </a:cubicBezTo>
                  <a:cubicBezTo>
                    <a:pt x="7870" y="5996"/>
                    <a:pt x="7870" y="5968"/>
                    <a:pt x="7870" y="5943"/>
                  </a:cubicBezTo>
                  <a:cubicBezTo>
                    <a:pt x="7993" y="5861"/>
                    <a:pt x="7993" y="5782"/>
                    <a:pt x="8038" y="5675"/>
                  </a:cubicBezTo>
                  <a:cubicBezTo>
                    <a:pt x="8205" y="5729"/>
                    <a:pt x="8250" y="5782"/>
                    <a:pt x="8412" y="5836"/>
                  </a:cubicBezTo>
                  <a:cubicBezTo>
                    <a:pt x="8457" y="5861"/>
                    <a:pt x="8496" y="5861"/>
                    <a:pt x="8541" y="5889"/>
                  </a:cubicBezTo>
                  <a:cubicBezTo>
                    <a:pt x="8580" y="5914"/>
                    <a:pt x="8541" y="5968"/>
                    <a:pt x="8580" y="6021"/>
                  </a:cubicBezTo>
                  <a:cubicBezTo>
                    <a:pt x="8580" y="6050"/>
                    <a:pt x="8624" y="6075"/>
                    <a:pt x="8663" y="6104"/>
                  </a:cubicBezTo>
                  <a:cubicBezTo>
                    <a:pt x="8663" y="6129"/>
                    <a:pt x="8708" y="6182"/>
                    <a:pt x="8792" y="6182"/>
                  </a:cubicBezTo>
                  <a:cubicBezTo>
                    <a:pt x="8831" y="6182"/>
                    <a:pt x="8831" y="6129"/>
                    <a:pt x="8915" y="6104"/>
                  </a:cubicBezTo>
                  <a:cubicBezTo>
                    <a:pt x="9043" y="6050"/>
                    <a:pt x="9127" y="5996"/>
                    <a:pt x="9250" y="5943"/>
                  </a:cubicBezTo>
                  <a:cubicBezTo>
                    <a:pt x="9378" y="5914"/>
                    <a:pt x="9418" y="5861"/>
                    <a:pt x="9546" y="5836"/>
                  </a:cubicBezTo>
                  <a:cubicBezTo>
                    <a:pt x="9630" y="5807"/>
                    <a:pt x="9797" y="5807"/>
                    <a:pt x="9797" y="5729"/>
                  </a:cubicBezTo>
                  <a:cubicBezTo>
                    <a:pt x="9797" y="5646"/>
                    <a:pt x="9630" y="5621"/>
                    <a:pt x="9501" y="5568"/>
                  </a:cubicBezTo>
                  <a:cubicBezTo>
                    <a:pt x="9546" y="5489"/>
                    <a:pt x="9630" y="5461"/>
                    <a:pt x="9714" y="5407"/>
                  </a:cubicBezTo>
                  <a:cubicBezTo>
                    <a:pt x="9753" y="5382"/>
                    <a:pt x="9797" y="5354"/>
                    <a:pt x="9836" y="5354"/>
                  </a:cubicBezTo>
                  <a:cubicBezTo>
                    <a:pt x="9920" y="5325"/>
                    <a:pt x="10004" y="5325"/>
                    <a:pt x="10049" y="5300"/>
                  </a:cubicBezTo>
                  <a:cubicBezTo>
                    <a:pt x="10133" y="5275"/>
                    <a:pt x="10133" y="5246"/>
                    <a:pt x="10172" y="5218"/>
                  </a:cubicBezTo>
                  <a:cubicBezTo>
                    <a:pt x="10172" y="5218"/>
                    <a:pt x="10216" y="5218"/>
                    <a:pt x="10255" y="5218"/>
                  </a:cubicBezTo>
                  <a:cubicBezTo>
                    <a:pt x="10300" y="5300"/>
                    <a:pt x="10300" y="5354"/>
                    <a:pt x="10300" y="5432"/>
                  </a:cubicBezTo>
                  <a:cubicBezTo>
                    <a:pt x="10339" y="5514"/>
                    <a:pt x="10339" y="5539"/>
                    <a:pt x="10423" y="5568"/>
                  </a:cubicBezTo>
                  <a:cubicBezTo>
                    <a:pt x="10423" y="5596"/>
                    <a:pt x="10468" y="5568"/>
                    <a:pt x="10507" y="5568"/>
                  </a:cubicBezTo>
                  <a:cubicBezTo>
                    <a:pt x="10803" y="5568"/>
                    <a:pt x="10970" y="5568"/>
                    <a:pt x="11177" y="5432"/>
                  </a:cubicBezTo>
                  <a:cubicBezTo>
                    <a:pt x="11306" y="5354"/>
                    <a:pt x="11473" y="5325"/>
                    <a:pt x="11473" y="5193"/>
                  </a:cubicBezTo>
                  <a:cubicBezTo>
                    <a:pt x="11473" y="5168"/>
                    <a:pt x="11428" y="5139"/>
                    <a:pt x="11428" y="5086"/>
                  </a:cubicBezTo>
                  <a:cubicBezTo>
                    <a:pt x="11428" y="5032"/>
                    <a:pt x="11512" y="4979"/>
                    <a:pt x="11551" y="4925"/>
                  </a:cubicBezTo>
                  <a:cubicBezTo>
                    <a:pt x="11596" y="4871"/>
                    <a:pt x="11596" y="4846"/>
                    <a:pt x="11635" y="4793"/>
                  </a:cubicBezTo>
                  <a:cubicBezTo>
                    <a:pt x="11680" y="4764"/>
                    <a:pt x="11764" y="4764"/>
                    <a:pt x="11764" y="4711"/>
                  </a:cubicBezTo>
                  <a:cubicBezTo>
                    <a:pt x="11764" y="4604"/>
                    <a:pt x="11680" y="4579"/>
                    <a:pt x="11596" y="4496"/>
                  </a:cubicBezTo>
                  <a:cubicBezTo>
                    <a:pt x="11596" y="4471"/>
                    <a:pt x="11551" y="4471"/>
                    <a:pt x="11551" y="4443"/>
                  </a:cubicBezTo>
                  <a:cubicBezTo>
                    <a:pt x="11551" y="4311"/>
                    <a:pt x="11764" y="4257"/>
                    <a:pt x="11931" y="4175"/>
                  </a:cubicBezTo>
                  <a:cubicBezTo>
                    <a:pt x="12099" y="4096"/>
                    <a:pt x="12222" y="4068"/>
                    <a:pt x="12434" y="4068"/>
                  </a:cubicBezTo>
                  <a:cubicBezTo>
                    <a:pt x="12640" y="4043"/>
                    <a:pt x="12769" y="4043"/>
                    <a:pt x="12937" y="3989"/>
                  </a:cubicBezTo>
                  <a:cubicBezTo>
                    <a:pt x="13020" y="3936"/>
                    <a:pt x="12976" y="3854"/>
                    <a:pt x="13059" y="3800"/>
                  </a:cubicBezTo>
                  <a:cubicBezTo>
                    <a:pt x="13104" y="3775"/>
                    <a:pt x="13188" y="3800"/>
                    <a:pt x="13272" y="3800"/>
                  </a:cubicBezTo>
                  <a:cubicBezTo>
                    <a:pt x="13395" y="3800"/>
                    <a:pt x="13478" y="3800"/>
                    <a:pt x="13562" y="3800"/>
                  </a:cubicBezTo>
                  <a:cubicBezTo>
                    <a:pt x="13646" y="3829"/>
                    <a:pt x="13646" y="3854"/>
                    <a:pt x="13730" y="3854"/>
                  </a:cubicBezTo>
                  <a:cubicBezTo>
                    <a:pt x="13858" y="3854"/>
                    <a:pt x="13897" y="3746"/>
                    <a:pt x="14026" y="3746"/>
                  </a:cubicBezTo>
                  <a:cubicBezTo>
                    <a:pt x="14110" y="3746"/>
                    <a:pt x="14110" y="3800"/>
                    <a:pt x="14149" y="3829"/>
                  </a:cubicBezTo>
                  <a:cubicBezTo>
                    <a:pt x="14193" y="3936"/>
                    <a:pt x="14232" y="4043"/>
                    <a:pt x="14400" y="4043"/>
                  </a:cubicBezTo>
                  <a:cubicBezTo>
                    <a:pt x="14528" y="4043"/>
                    <a:pt x="14568" y="3989"/>
                    <a:pt x="14651" y="3907"/>
                  </a:cubicBezTo>
                  <a:cubicBezTo>
                    <a:pt x="14780" y="3936"/>
                    <a:pt x="14858" y="3936"/>
                    <a:pt x="14987" y="3936"/>
                  </a:cubicBezTo>
                  <a:cubicBezTo>
                    <a:pt x="14987" y="3961"/>
                    <a:pt x="15026" y="3989"/>
                    <a:pt x="15026" y="4014"/>
                  </a:cubicBezTo>
                  <a:cubicBezTo>
                    <a:pt x="15026" y="4150"/>
                    <a:pt x="14858" y="4204"/>
                    <a:pt x="14858" y="4336"/>
                  </a:cubicBezTo>
                  <a:cubicBezTo>
                    <a:pt x="14858" y="4418"/>
                    <a:pt x="14947" y="4443"/>
                    <a:pt x="15026" y="4525"/>
                  </a:cubicBezTo>
                  <a:cubicBezTo>
                    <a:pt x="15154" y="4657"/>
                    <a:pt x="15238" y="4739"/>
                    <a:pt x="15322" y="4900"/>
                  </a:cubicBezTo>
                  <a:cubicBezTo>
                    <a:pt x="15405" y="5007"/>
                    <a:pt x="15528" y="5061"/>
                    <a:pt x="15657" y="5168"/>
                  </a:cubicBezTo>
                  <a:cubicBezTo>
                    <a:pt x="15780" y="5246"/>
                    <a:pt x="15863" y="5300"/>
                    <a:pt x="16031" y="5354"/>
                  </a:cubicBezTo>
                  <a:cubicBezTo>
                    <a:pt x="16199" y="5407"/>
                    <a:pt x="16327" y="5432"/>
                    <a:pt x="16578" y="5461"/>
                  </a:cubicBezTo>
                  <a:cubicBezTo>
                    <a:pt x="16830" y="5489"/>
                    <a:pt x="16997" y="5514"/>
                    <a:pt x="17288" y="5539"/>
                  </a:cubicBezTo>
                  <a:cubicBezTo>
                    <a:pt x="17372" y="5539"/>
                    <a:pt x="17416" y="5568"/>
                    <a:pt x="17500" y="5568"/>
                  </a:cubicBezTo>
                  <a:cubicBezTo>
                    <a:pt x="17707" y="5568"/>
                    <a:pt x="17835" y="5514"/>
                    <a:pt x="17958" y="5432"/>
                  </a:cubicBezTo>
                  <a:cubicBezTo>
                    <a:pt x="18042" y="5407"/>
                    <a:pt x="18081" y="5382"/>
                    <a:pt x="18126" y="5354"/>
                  </a:cubicBezTo>
                  <a:cubicBezTo>
                    <a:pt x="18249" y="5275"/>
                    <a:pt x="18293" y="5193"/>
                    <a:pt x="18416" y="5086"/>
                  </a:cubicBezTo>
                  <a:cubicBezTo>
                    <a:pt x="18667" y="5086"/>
                    <a:pt x="18796" y="5086"/>
                    <a:pt x="19003" y="5086"/>
                  </a:cubicBezTo>
                  <a:cubicBezTo>
                    <a:pt x="19254" y="5086"/>
                    <a:pt x="19422" y="5139"/>
                    <a:pt x="19550" y="5275"/>
                  </a:cubicBezTo>
                  <a:cubicBezTo>
                    <a:pt x="19589" y="5325"/>
                    <a:pt x="19589" y="5354"/>
                    <a:pt x="19634" y="5407"/>
                  </a:cubicBezTo>
                  <a:cubicBezTo>
                    <a:pt x="19718" y="5539"/>
                    <a:pt x="19801" y="5646"/>
                    <a:pt x="19801" y="5807"/>
                  </a:cubicBezTo>
                  <a:cubicBezTo>
                    <a:pt x="19801" y="5914"/>
                    <a:pt x="19757" y="5968"/>
                    <a:pt x="19673" y="6050"/>
                  </a:cubicBezTo>
                  <a:cubicBezTo>
                    <a:pt x="19589" y="6157"/>
                    <a:pt x="19550" y="6236"/>
                    <a:pt x="19422" y="6318"/>
                  </a:cubicBezTo>
                  <a:cubicBezTo>
                    <a:pt x="19382" y="6396"/>
                    <a:pt x="19299" y="6425"/>
                    <a:pt x="19215" y="6504"/>
                  </a:cubicBezTo>
                  <a:cubicBezTo>
                    <a:pt x="19131" y="6611"/>
                    <a:pt x="19003" y="6693"/>
                    <a:pt x="18835" y="6693"/>
                  </a:cubicBezTo>
                  <a:cubicBezTo>
                    <a:pt x="18712" y="6693"/>
                    <a:pt x="18628" y="6639"/>
                    <a:pt x="18506" y="6639"/>
                  </a:cubicBezTo>
                  <a:cubicBezTo>
                    <a:pt x="18461" y="6639"/>
                    <a:pt x="18416" y="6664"/>
                    <a:pt x="18338" y="6664"/>
                  </a:cubicBezTo>
                  <a:cubicBezTo>
                    <a:pt x="18338" y="6746"/>
                    <a:pt x="18338" y="6746"/>
                    <a:pt x="18338" y="6746"/>
                  </a:cubicBezTo>
                  <a:cubicBezTo>
                    <a:pt x="18338" y="6771"/>
                    <a:pt x="18377" y="6800"/>
                    <a:pt x="18416" y="6825"/>
                  </a:cubicBezTo>
                  <a:cubicBezTo>
                    <a:pt x="18461" y="6932"/>
                    <a:pt x="18461" y="6986"/>
                    <a:pt x="18584" y="7068"/>
                  </a:cubicBezTo>
                  <a:cubicBezTo>
                    <a:pt x="18667" y="7121"/>
                    <a:pt x="18835" y="7146"/>
                    <a:pt x="19003" y="7146"/>
                  </a:cubicBezTo>
                  <a:cubicBezTo>
                    <a:pt x="19254" y="7146"/>
                    <a:pt x="19382" y="7093"/>
                    <a:pt x="19634" y="7093"/>
                  </a:cubicBezTo>
                  <a:cubicBezTo>
                    <a:pt x="19718" y="7093"/>
                    <a:pt x="19757" y="7146"/>
                    <a:pt x="19801" y="7146"/>
                  </a:cubicBezTo>
                  <a:cubicBezTo>
                    <a:pt x="19969" y="7171"/>
                    <a:pt x="20092" y="7229"/>
                    <a:pt x="20259" y="7229"/>
                  </a:cubicBezTo>
                  <a:cubicBezTo>
                    <a:pt x="20427" y="7229"/>
                    <a:pt x="20555" y="7171"/>
                    <a:pt x="20723" y="7146"/>
                  </a:cubicBezTo>
                  <a:cubicBezTo>
                    <a:pt x="20678" y="7229"/>
                    <a:pt x="20639" y="7254"/>
                    <a:pt x="20555" y="7336"/>
                  </a:cubicBezTo>
                  <a:cubicBezTo>
                    <a:pt x="20388" y="7443"/>
                    <a:pt x="20304" y="7550"/>
                    <a:pt x="20259" y="7682"/>
                  </a:cubicBezTo>
                  <a:cubicBezTo>
                    <a:pt x="20427" y="7736"/>
                    <a:pt x="20555" y="7761"/>
                    <a:pt x="20723" y="7736"/>
                  </a:cubicBezTo>
                  <a:cubicBezTo>
                    <a:pt x="20762" y="7789"/>
                    <a:pt x="20762" y="7789"/>
                    <a:pt x="20762" y="7789"/>
                  </a:cubicBezTo>
                  <a:cubicBezTo>
                    <a:pt x="20723" y="7843"/>
                    <a:pt x="20678" y="7868"/>
                    <a:pt x="20678" y="7921"/>
                  </a:cubicBezTo>
                  <a:cubicBezTo>
                    <a:pt x="20678" y="7975"/>
                    <a:pt x="20762" y="8004"/>
                    <a:pt x="20807" y="8004"/>
                  </a:cubicBezTo>
                  <a:cubicBezTo>
                    <a:pt x="20974" y="8029"/>
                    <a:pt x="21097" y="8029"/>
                    <a:pt x="21265" y="8029"/>
                  </a:cubicBezTo>
                  <a:cubicBezTo>
                    <a:pt x="21265" y="8082"/>
                    <a:pt x="21265" y="8082"/>
                    <a:pt x="21265" y="8082"/>
                  </a:cubicBezTo>
                  <a:cubicBezTo>
                    <a:pt x="21181" y="8111"/>
                    <a:pt x="21142" y="8136"/>
                    <a:pt x="21058" y="8164"/>
                  </a:cubicBezTo>
                  <a:cubicBezTo>
                    <a:pt x="20974" y="8218"/>
                    <a:pt x="20891" y="8243"/>
                    <a:pt x="20891" y="8325"/>
                  </a:cubicBezTo>
                  <a:cubicBezTo>
                    <a:pt x="20891" y="8350"/>
                    <a:pt x="20930" y="8379"/>
                    <a:pt x="20930" y="8404"/>
                  </a:cubicBezTo>
                  <a:cubicBezTo>
                    <a:pt x="20974" y="8457"/>
                    <a:pt x="20974" y="8511"/>
                    <a:pt x="21013" y="8539"/>
                  </a:cubicBezTo>
                  <a:cubicBezTo>
                    <a:pt x="21058" y="8564"/>
                    <a:pt x="21142" y="8564"/>
                    <a:pt x="21181" y="8564"/>
                  </a:cubicBezTo>
                  <a:cubicBezTo>
                    <a:pt x="21349" y="8618"/>
                    <a:pt x="21432" y="8618"/>
                    <a:pt x="21600" y="8671"/>
                  </a:cubicBezTo>
                  <a:cubicBezTo>
                    <a:pt x="21516" y="8754"/>
                    <a:pt x="21393" y="8779"/>
                    <a:pt x="21393" y="8861"/>
                  </a:cubicBezTo>
                  <a:cubicBezTo>
                    <a:pt x="21393" y="8914"/>
                    <a:pt x="21432" y="8939"/>
                    <a:pt x="21432" y="9021"/>
                  </a:cubicBezTo>
                  <a:cubicBezTo>
                    <a:pt x="21432" y="9075"/>
                    <a:pt x="21349" y="9100"/>
                    <a:pt x="21310" y="9129"/>
                  </a:cubicBezTo>
                  <a:cubicBezTo>
                    <a:pt x="21265" y="9207"/>
                    <a:pt x="21310" y="9261"/>
                    <a:pt x="21310" y="9314"/>
                  </a:cubicBezTo>
                  <a:cubicBezTo>
                    <a:pt x="21265" y="9343"/>
                    <a:pt x="21226" y="9343"/>
                    <a:pt x="21181" y="9343"/>
                  </a:cubicBezTo>
                  <a:cubicBezTo>
                    <a:pt x="21013" y="9343"/>
                    <a:pt x="20930" y="9314"/>
                    <a:pt x="20762" y="9314"/>
                  </a:cubicBezTo>
                  <a:cubicBezTo>
                    <a:pt x="20723" y="9396"/>
                    <a:pt x="20678" y="9450"/>
                    <a:pt x="20639" y="9529"/>
                  </a:cubicBezTo>
                  <a:cubicBezTo>
                    <a:pt x="20639" y="9557"/>
                    <a:pt x="20639" y="9582"/>
                    <a:pt x="20595" y="9607"/>
                  </a:cubicBezTo>
                  <a:cubicBezTo>
                    <a:pt x="20595" y="9636"/>
                    <a:pt x="20555" y="9636"/>
                    <a:pt x="20511" y="9636"/>
                  </a:cubicBezTo>
                  <a:cubicBezTo>
                    <a:pt x="20472" y="9689"/>
                    <a:pt x="20427" y="9714"/>
                    <a:pt x="20343" y="9771"/>
                  </a:cubicBezTo>
                  <a:cubicBezTo>
                    <a:pt x="20220" y="9850"/>
                    <a:pt x="20220" y="9929"/>
                    <a:pt x="20137" y="10036"/>
                  </a:cubicBezTo>
                  <a:cubicBezTo>
                    <a:pt x="20008" y="10171"/>
                    <a:pt x="20008" y="10250"/>
                    <a:pt x="19801" y="10357"/>
                  </a:cubicBezTo>
                  <a:cubicBezTo>
                    <a:pt x="19757" y="10357"/>
                    <a:pt x="19718" y="10386"/>
                    <a:pt x="19673" y="10386"/>
                  </a:cubicBezTo>
                  <a:cubicBezTo>
                    <a:pt x="19634" y="10386"/>
                    <a:pt x="19634" y="10386"/>
                    <a:pt x="19589" y="10386"/>
                  </a:cubicBezTo>
                  <a:cubicBezTo>
                    <a:pt x="19550" y="10411"/>
                    <a:pt x="19550" y="10464"/>
                    <a:pt x="19550" y="10493"/>
                  </a:cubicBezTo>
                  <a:cubicBezTo>
                    <a:pt x="19505" y="10546"/>
                    <a:pt x="19466" y="10571"/>
                    <a:pt x="19466" y="10654"/>
                  </a:cubicBezTo>
                  <a:cubicBezTo>
                    <a:pt x="19466" y="10679"/>
                    <a:pt x="19505" y="10679"/>
                    <a:pt x="19550" y="10707"/>
                  </a:cubicBezTo>
                  <a:cubicBezTo>
                    <a:pt x="19550" y="10732"/>
                    <a:pt x="19634" y="10761"/>
                    <a:pt x="19634" y="10814"/>
                  </a:cubicBezTo>
                  <a:cubicBezTo>
                    <a:pt x="19634" y="10868"/>
                    <a:pt x="19550" y="10921"/>
                    <a:pt x="19550" y="10975"/>
                  </a:cubicBezTo>
                  <a:cubicBezTo>
                    <a:pt x="19505" y="11054"/>
                    <a:pt x="19466" y="11107"/>
                    <a:pt x="19382" y="11161"/>
                  </a:cubicBezTo>
                  <a:cubicBezTo>
                    <a:pt x="19338" y="11161"/>
                    <a:pt x="19338" y="11189"/>
                    <a:pt x="19338" y="11189"/>
                  </a:cubicBezTo>
                  <a:cubicBezTo>
                    <a:pt x="19254" y="11243"/>
                    <a:pt x="19170" y="11243"/>
                    <a:pt x="19131" y="11296"/>
                  </a:cubicBezTo>
                  <a:cubicBezTo>
                    <a:pt x="19086" y="11375"/>
                    <a:pt x="19086" y="11429"/>
                    <a:pt x="19047" y="11511"/>
                  </a:cubicBezTo>
                  <a:cubicBezTo>
                    <a:pt x="18964" y="11618"/>
                    <a:pt x="18880" y="11668"/>
                    <a:pt x="18796" y="11775"/>
                  </a:cubicBezTo>
                  <a:cubicBezTo>
                    <a:pt x="18712" y="11939"/>
                    <a:pt x="18712" y="12018"/>
                    <a:pt x="18667" y="12179"/>
                  </a:cubicBezTo>
                  <a:cubicBezTo>
                    <a:pt x="18628" y="12257"/>
                    <a:pt x="18628" y="12311"/>
                    <a:pt x="18584" y="12393"/>
                  </a:cubicBezTo>
                  <a:cubicBezTo>
                    <a:pt x="18545" y="12554"/>
                    <a:pt x="18545" y="12661"/>
                    <a:pt x="18461" y="12793"/>
                  </a:cubicBezTo>
                  <a:cubicBezTo>
                    <a:pt x="18416" y="12900"/>
                    <a:pt x="18293" y="12929"/>
                    <a:pt x="18209" y="13007"/>
                  </a:cubicBezTo>
                  <a:cubicBezTo>
                    <a:pt x="18081" y="13196"/>
                    <a:pt x="18081" y="13304"/>
                    <a:pt x="18081" y="13489"/>
                  </a:cubicBezTo>
                  <a:cubicBezTo>
                    <a:pt x="18081" y="13625"/>
                    <a:pt x="18042" y="13704"/>
                    <a:pt x="18003" y="13811"/>
                  </a:cubicBezTo>
                  <a:cubicBezTo>
                    <a:pt x="18003" y="13864"/>
                    <a:pt x="17958" y="13918"/>
                    <a:pt x="17958" y="13971"/>
                  </a:cubicBezTo>
                  <a:cubicBezTo>
                    <a:pt x="17958" y="14054"/>
                    <a:pt x="18081" y="14054"/>
                    <a:pt x="18081" y="14132"/>
                  </a:cubicBezTo>
                  <a:cubicBezTo>
                    <a:pt x="18081" y="14268"/>
                    <a:pt x="18042" y="14346"/>
                    <a:pt x="18042" y="14507"/>
                  </a:cubicBezTo>
                  <a:cubicBezTo>
                    <a:pt x="18042" y="14721"/>
                    <a:pt x="18042" y="14721"/>
                    <a:pt x="18042" y="14721"/>
                  </a:cubicBezTo>
                  <a:cubicBezTo>
                    <a:pt x="18042" y="14800"/>
                    <a:pt x="18081" y="14829"/>
                    <a:pt x="18081" y="14907"/>
                  </a:cubicBezTo>
                  <a:cubicBezTo>
                    <a:pt x="18081" y="14936"/>
                    <a:pt x="18042" y="14961"/>
                    <a:pt x="18003" y="14989"/>
                  </a:cubicBezTo>
                  <a:cubicBezTo>
                    <a:pt x="17913" y="15043"/>
                    <a:pt x="17874" y="15068"/>
                    <a:pt x="17791" y="15096"/>
                  </a:cubicBezTo>
                  <a:cubicBezTo>
                    <a:pt x="17707" y="15150"/>
                    <a:pt x="17707" y="15204"/>
                    <a:pt x="17668" y="15282"/>
                  </a:cubicBezTo>
                  <a:cubicBezTo>
                    <a:pt x="17623" y="15389"/>
                    <a:pt x="17668" y="15443"/>
                    <a:pt x="17584" y="15550"/>
                  </a:cubicBezTo>
                  <a:cubicBezTo>
                    <a:pt x="17539" y="15632"/>
                    <a:pt x="17500" y="15657"/>
                    <a:pt x="17416" y="15739"/>
                  </a:cubicBezTo>
                  <a:cubicBezTo>
                    <a:pt x="17455" y="15818"/>
                    <a:pt x="17455" y="15818"/>
                    <a:pt x="17455" y="15818"/>
                  </a:cubicBezTo>
                  <a:cubicBezTo>
                    <a:pt x="17372" y="15925"/>
                    <a:pt x="17204" y="15950"/>
                    <a:pt x="17165" y="16086"/>
                  </a:cubicBezTo>
                  <a:cubicBezTo>
                    <a:pt x="17165" y="16139"/>
                    <a:pt x="17165" y="16164"/>
                    <a:pt x="17165" y="16221"/>
                  </a:cubicBezTo>
                  <a:cubicBezTo>
                    <a:pt x="17120" y="16193"/>
                    <a:pt x="17081" y="16164"/>
                    <a:pt x="17036" y="16139"/>
                  </a:cubicBezTo>
                  <a:cubicBezTo>
                    <a:pt x="16869" y="16139"/>
                    <a:pt x="16746" y="16139"/>
                    <a:pt x="16618" y="16086"/>
                  </a:cubicBezTo>
                  <a:cubicBezTo>
                    <a:pt x="16662" y="15950"/>
                    <a:pt x="16662" y="15950"/>
                    <a:pt x="16662" y="15950"/>
                  </a:cubicBezTo>
                  <a:cubicBezTo>
                    <a:pt x="16618" y="15871"/>
                    <a:pt x="16495" y="15846"/>
                    <a:pt x="16366" y="15818"/>
                  </a:cubicBezTo>
                  <a:cubicBezTo>
                    <a:pt x="16282" y="15793"/>
                    <a:pt x="16199" y="15793"/>
                    <a:pt x="16115" y="15764"/>
                  </a:cubicBezTo>
                  <a:cubicBezTo>
                    <a:pt x="16031" y="15764"/>
                    <a:pt x="15992" y="15711"/>
                    <a:pt x="15908" y="15711"/>
                  </a:cubicBezTo>
                  <a:cubicBezTo>
                    <a:pt x="15741" y="15711"/>
                    <a:pt x="15696" y="15793"/>
                    <a:pt x="15573" y="15871"/>
                  </a:cubicBezTo>
                  <a:cubicBezTo>
                    <a:pt x="15450" y="15925"/>
                    <a:pt x="15361" y="15979"/>
                    <a:pt x="15322" y="16086"/>
                  </a:cubicBezTo>
                  <a:cubicBezTo>
                    <a:pt x="15283" y="16114"/>
                    <a:pt x="15283" y="16114"/>
                    <a:pt x="15283" y="16164"/>
                  </a:cubicBezTo>
                  <a:cubicBezTo>
                    <a:pt x="15283" y="16193"/>
                    <a:pt x="15322" y="16221"/>
                    <a:pt x="15361" y="16221"/>
                  </a:cubicBezTo>
                  <a:cubicBezTo>
                    <a:pt x="15450" y="16271"/>
                    <a:pt x="15528" y="16300"/>
                    <a:pt x="15657" y="16329"/>
                  </a:cubicBezTo>
                  <a:cubicBezTo>
                    <a:pt x="15741" y="16329"/>
                    <a:pt x="15824" y="16354"/>
                    <a:pt x="15824" y="16407"/>
                  </a:cubicBezTo>
                  <a:cubicBezTo>
                    <a:pt x="15824" y="16514"/>
                    <a:pt x="15657" y="16539"/>
                    <a:pt x="15657" y="16621"/>
                  </a:cubicBezTo>
                  <a:cubicBezTo>
                    <a:pt x="15657" y="16675"/>
                    <a:pt x="15696" y="16675"/>
                    <a:pt x="15741" y="16700"/>
                  </a:cubicBezTo>
                  <a:cubicBezTo>
                    <a:pt x="15780" y="16700"/>
                    <a:pt x="15741" y="16729"/>
                    <a:pt x="15780" y="16754"/>
                  </a:cubicBezTo>
                  <a:cubicBezTo>
                    <a:pt x="15657" y="16782"/>
                    <a:pt x="15612" y="16861"/>
                    <a:pt x="15489" y="16861"/>
                  </a:cubicBezTo>
                  <a:cubicBezTo>
                    <a:pt x="15450" y="16861"/>
                    <a:pt x="15405" y="16836"/>
                    <a:pt x="15322" y="16836"/>
                  </a:cubicBezTo>
                  <a:cubicBezTo>
                    <a:pt x="15193" y="16836"/>
                    <a:pt x="15193" y="16914"/>
                    <a:pt x="15154" y="16996"/>
                  </a:cubicBezTo>
                  <a:cubicBezTo>
                    <a:pt x="15115" y="17104"/>
                    <a:pt x="15115" y="17157"/>
                    <a:pt x="15026" y="17236"/>
                  </a:cubicBezTo>
                  <a:cubicBezTo>
                    <a:pt x="14858" y="17396"/>
                    <a:pt x="14651" y="17425"/>
                    <a:pt x="14361" y="17479"/>
                  </a:cubicBezTo>
                  <a:cubicBezTo>
                    <a:pt x="14193" y="17504"/>
                    <a:pt x="14065" y="17532"/>
                    <a:pt x="13897" y="17586"/>
                  </a:cubicBezTo>
                  <a:cubicBezTo>
                    <a:pt x="13646" y="17639"/>
                    <a:pt x="13478" y="17664"/>
                    <a:pt x="13311" y="17771"/>
                  </a:cubicBezTo>
                  <a:cubicBezTo>
                    <a:pt x="13104" y="17907"/>
                    <a:pt x="13059" y="18068"/>
                    <a:pt x="13059" y="17825"/>
                  </a:cubicBezTo>
                  <a:cubicBezTo>
                    <a:pt x="13059" y="17718"/>
                    <a:pt x="13020" y="17664"/>
                    <a:pt x="12892" y="17639"/>
                  </a:cubicBezTo>
                  <a:cubicBezTo>
                    <a:pt x="12976" y="17557"/>
                    <a:pt x="13104" y="17532"/>
                    <a:pt x="13227" y="17479"/>
                  </a:cubicBezTo>
                  <a:cubicBezTo>
                    <a:pt x="13355" y="17425"/>
                    <a:pt x="13395" y="17371"/>
                    <a:pt x="13439" y="17264"/>
                  </a:cubicBezTo>
                  <a:cubicBezTo>
                    <a:pt x="13478" y="17211"/>
                    <a:pt x="13523" y="17157"/>
                    <a:pt x="13523" y="17104"/>
                  </a:cubicBezTo>
                  <a:cubicBezTo>
                    <a:pt x="13523" y="17021"/>
                    <a:pt x="13523" y="16996"/>
                    <a:pt x="13523" y="16943"/>
                  </a:cubicBezTo>
                  <a:cubicBezTo>
                    <a:pt x="13523" y="16861"/>
                    <a:pt x="13730" y="16861"/>
                    <a:pt x="13730" y="16782"/>
                  </a:cubicBezTo>
                  <a:cubicBezTo>
                    <a:pt x="13730" y="16700"/>
                    <a:pt x="13691" y="16646"/>
                    <a:pt x="13691" y="16539"/>
                  </a:cubicBezTo>
                  <a:cubicBezTo>
                    <a:pt x="13730" y="16486"/>
                    <a:pt x="13813" y="16461"/>
                    <a:pt x="13813" y="16407"/>
                  </a:cubicBezTo>
                  <a:cubicBezTo>
                    <a:pt x="13813" y="16329"/>
                    <a:pt x="13774" y="16271"/>
                    <a:pt x="13730" y="16193"/>
                  </a:cubicBezTo>
                  <a:cubicBezTo>
                    <a:pt x="13691" y="16114"/>
                    <a:pt x="13691" y="16086"/>
                    <a:pt x="13646" y="16007"/>
                  </a:cubicBezTo>
                  <a:cubicBezTo>
                    <a:pt x="13607" y="15979"/>
                    <a:pt x="13562" y="15979"/>
                    <a:pt x="13523" y="15925"/>
                  </a:cubicBezTo>
                  <a:cubicBezTo>
                    <a:pt x="13478" y="15900"/>
                    <a:pt x="13478" y="15871"/>
                    <a:pt x="13395" y="15846"/>
                  </a:cubicBezTo>
                  <a:cubicBezTo>
                    <a:pt x="13355" y="15818"/>
                    <a:pt x="13311" y="15818"/>
                    <a:pt x="13272" y="15793"/>
                  </a:cubicBezTo>
                  <a:cubicBezTo>
                    <a:pt x="13227" y="15793"/>
                    <a:pt x="13227" y="15739"/>
                    <a:pt x="13227" y="15711"/>
                  </a:cubicBezTo>
                  <a:cubicBezTo>
                    <a:pt x="13188" y="15686"/>
                    <a:pt x="13188" y="15657"/>
                    <a:pt x="13188" y="15632"/>
                  </a:cubicBezTo>
                  <a:cubicBezTo>
                    <a:pt x="13188" y="15389"/>
                    <a:pt x="13188" y="15389"/>
                    <a:pt x="13188" y="15389"/>
                  </a:cubicBezTo>
                  <a:cubicBezTo>
                    <a:pt x="13020" y="15389"/>
                    <a:pt x="12937" y="15418"/>
                    <a:pt x="12808" y="15364"/>
                  </a:cubicBezTo>
                  <a:cubicBezTo>
                    <a:pt x="12769" y="15364"/>
                    <a:pt x="12724" y="15364"/>
                    <a:pt x="12724" y="15364"/>
                  </a:cubicBezTo>
                  <a:cubicBezTo>
                    <a:pt x="12685" y="15336"/>
                    <a:pt x="12685" y="15311"/>
                    <a:pt x="12685" y="15257"/>
                  </a:cubicBezTo>
                  <a:cubicBezTo>
                    <a:pt x="12685" y="15175"/>
                    <a:pt x="12808" y="15121"/>
                    <a:pt x="12937" y="15096"/>
                  </a:cubicBezTo>
                  <a:cubicBezTo>
                    <a:pt x="12976" y="15068"/>
                    <a:pt x="13020" y="15014"/>
                    <a:pt x="13143" y="15014"/>
                  </a:cubicBezTo>
                  <a:cubicBezTo>
                    <a:pt x="13188" y="15014"/>
                    <a:pt x="13188" y="15068"/>
                    <a:pt x="13227" y="15096"/>
                  </a:cubicBezTo>
                  <a:cubicBezTo>
                    <a:pt x="13272" y="15150"/>
                    <a:pt x="13311" y="15175"/>
                    <a:pt x="13311" y="15204"/>
                  </a:cubicBezTo>
                  <a:cubicBezTo>
                    <a:pt x="13311" y="15257"/>
                    <a:pt x="13272" y="15282"/>
                    <a:pt x="13272" y="15336"/>
                  </a:cubicBezTo>
                  <a:cubicBezTo>
                    <a:pt x="13439" y="15282"/>
                    <a:pt x="13607" y="15311"/>
                    <a:pt x="13691" y="15204"/>
                  </a:cubicBezTo>
                  <a:cubicBezTo>
                    <a:pt x="13813" y="15096"/>
                    <a:pt x="13774" y="15014"/>
                    <a:pt x="13897" y="14907"/>
                  </a:cubicBezTo>
                  <a:cubicBezTo>
                    <a:pt x="13897" y="14854"/>
                    <a:pt x="13981" y="14854"/>
                    <a:pt x="13981" y="14829"/>
                  </a:cubicBezTo>
                  <a:cubicBezTo>
                    <a:pt x="13981" y="14775"/>
                    <a:pt x="13897" y="14721"/>
                    <a:pt x="13858" y="14693"/>
                  </a:cubicBezTo>
                  <a:cubicBezTo>
                    <a:pt x="13813" y="14668"/>
                    <a:pt x="13774" y="14614"/>
                    <a:pt x="13691" y="14614"/>
                  </a:cubicBezTo>
                  <a:cubicBezTo>
                    <a:pt x="13607" y="14586"/>
                    <a:pt x="13562" y="14614"/>
                    <a:pt x="13478" y="14586"/>
                  </a:cubicBezTo>
                  <a:cubicBezTo>
                    <a:pt x="13478" y="14586"/>
                    <a:pt x="13439" y="14561"/>
                    <a:pt x="13439" y="14532"/>
                  </a:cubicBezTo>
                  <a:cubicBezTo>
                    <a:pt x="13311" y="14507"/>
                    <a:pt x="13272" y="14479"/>
                    <a:pt x="13227" y="14400"/>
                  </a:cubicBezTo>
                  <a:cubicBezTo>
                    <a:pt x="13188" y="14400"/>
                    <a:pt x="13188" y="14400"/>
                    <a:pt x="13143" y="14400"/>
                  </a:cubicBezTo>
                  <a:cubicBezTo>
                    <a:pt x="13059" y="14425"/>
                    <a:pt x="13059" y="14454"/>
                    <a:pt x="12976" y="14479"/>
                  </a:cubicBezTo>
                  <a:cubicBezTo>
                    <a:pt x="12808" y="14532"/>
                    <a:pt x="12640" y="14561"/>
                    <a:pt x="12640" y="14693"/>
                  </a:cubicBezTo>
                  <a:cubicBezTo>
                    <a:pt x="12640" y="14746"/>
                    <a:pt x="12724" y="14775"/>
                    <a:pt x="12724" y="14829"/>
                  </a:cubicBezTo>
                  <a:cubicBezTo>
                    <a:pt x="12724" y="14882"/>
                    <a:pt x="12640" y="14907"/>
                    <a:pt x="12601" y="14989"/>
                  </a:cubicBezTo>
                  <a:cubicBezTo>
                    <a:pt x="12601" y="15014"/>
                    <a:pt x="12601" y="15043"/>
                    <a:pt x="12601" y="15068"/>
                  </a:cubicBezTo>
                  <a:cubicBezTo>
                    <a:pt x="12557" y="15150"/>
                    <a:pt x="12473" y="15204"/>
                    <a:pt x="12389" y="15282"/>
                  </a:cubicBezTo>
                  <a:cubicBezTo>
                    <a:pt x="12350" y="15364"/>
                    <a:pt x="12305" y="15389"/>
                    <a:pt x="12266" y="15471"/>
                  </a:cubicBezTo>
                  <a:cubicBezTo>
                    <a:pt x="12266" y="15496"/>
                    <a:pt x="12266" y="15550"/>
                    <a:pt x="12266" y="15604"/>
                  </a:cubicBezTo>
                  <a:cubicBezTo>
                    <a:pt x="12222" y="15686"/>
                    <a:pt x="12138" y="15764"/>
                    <a:pt x="12138" y="15871"/>
                  </a:cubicBezTo>
                  <a:cubicBezTo>
                    <a:pt x="12138" y="15925"/>
                    <a:pt x="12182" y="15979"/>
                    <a:pt x="12222" y="16032"/>
                  </a:cubicBezTo>
                  <a:cubicBezTo>
                    <a:pt x="12266" y="16164"/>
                    <a:pt x="12266" y="16246"/>
                    <a:pt x="12305" y="16407"/>
                  </a:cubicBezTo>
                  <a:cubicBezTo>
                    <a:pt x="12305" y="16486"/>
                    <a:pt x="12434" y="16539"/>
                    <a:pt x="12557" y="16593"/>
                  </a:cubicBezTo>
                  <a:cubicBezTo>
                    <a:pt x="12601" y="16621"/>
                    <a:pt x="12601" y="16675"/>
                    <a:pt x="12640" y="16675"/>
                  </a:cubicBezTo>
                  <a:cubicBezTo>
                    <a:pt x="12685" y="16700"/>
                    <a:pt x="12769" y="16700"/>
                    <a:pt x="12808" y="16729"/>
                  </a:cubicBezTo>
                  <a:cubicBezTo>
                    <a:pt x="12853" y="16754"/>
                    <a:pt x="12808" y="16782"/>
                    <a:pt x="12853" y="16807"/>
                  </a:cubicBezTo>
                  <a:cubicBezTo>
                    <a:pt x="12853" y="16836"/>
                    <a:pt x="12892" y="16861"/>
                    <a:pt x="12892" y="16889"/>
                  </a:cubicBezTo>
                  <a:cubicBezTo>
                    <a:pt x="12892" y="16968"/>
                    <a:pt x="12892" y="17021"/>
                    <a:pt x="12808" y="17050"/>
                  </a:cubicBezTo>
                  <a:cubicBezTo>
                    <a:pt x="12724" y="17075"/>
                    <a:pt x="12640" y="17104"/>
                    <a:pt x="12601" y="17129"/>
                  </a:cubicBezTo>
                  <a:cubicBezTo>
                    <a:pt x="12557" y="17157"/>
                    <a:pt x="12557" y="17182"/>
                    <a:pt x="12518" y="17182"/>
                  </a:cubicBezTo>
                  <a:cubicBezTo>
                    <a:pt x="12389" y="17182"/>
                    <a:pt x="12350" y="17129"/>
                    <a:pt x="12266" y="17129"/>
                  </a:cubicBezTo>
                  <a:cubicBezTo>
                    <a:pt x="12182" y="17129"/>
                    <a:pt x="12182" y="17157"/>
                    <a:pt x="12138" y="17182"/>
                  </a:cubicBezTo>
                  <a:lnTo>
                    <a:pt x="12099" y="17182"/>
                  </a:lnTo>
                  <a:cubicBezTo>
                    <a:pt x="12054" y="17157"/>
                    <a:pt x="12015" y="17129"/>
                    <a:pt x="12015" y="17104"/>
                  </a:cubicBezTo>
                  <a:cubicBezTo>
                    <a:pt x="12015" y="17050"/>
                    <a:pt x="12015" y="16996"/>
                    <a:pt x="12015" y="16968"/>
                  </a:cubicBezTo>
                  <a:cubicBezTo>
                    <a:pt x="11970" y="16889"/>
                    <a:pt x="11886" y="16807"/>
                    <a:pt x="11764" y="16807"/>
                  </a:cubicBezTo>
                  <a:cubicBezTo>
                    <a:pt x="11512" y="16754"/>
                    <a:pt x="11384" y="16782"/>
                    <a:pt x="11138" y="16754"/>
                  </a:cubicBezTo>
                  <a:cubicBezTo>
                    <a:pt x="10842" y="16754"/>
                    <a:pt x="10713" y="16754"/>
                    <a:pt x="10468" y="16754"/>
                  </a:cubicBezTo>
                  <a:cubicBezTo>
                    <a:pt x="10384" y="16754"/>
                    <a:pt x="10339" y="16754"/>
                    <a:pt x="10300" y="16754"/>
                  </a:cubicBezTo>
                  <a:cubicBezTo>
                    <a:pt x="10216" y="16729"/>
                    <a:pt x="10216" y="16675"/>
                    <a:pt x="10172" y="16621"/>
                  </a:cubicBezTo>
                  <a:cubicBezTo>
                    <a:pt x="10172" y="16621"/>
                    <a:pt x="10133" y="16621"/>
                    <a:pt x="10133" y="16593"/>
                  </a:cubicBezTo>
                  <a:cubicBezTo>
                    <a:pt x="10088" y="16539"/>
                    <a:pt x="10088" y="16514"/>
                    <a:pt x="10088" y="16461"/>
                  </a:cubicBezTo>
                  <a:cubicBezTo>
                    <a:pt x="10049" y="16461"/>
                    <a:pt x="10004" y="16432"/>
                    <a:pt x="9965" y="16432"/>
                  </a:cubicBezTo>
                  <a:cubicBezTo>
                    <a:pt x="9965" y="16432"/>
                    <a:pt x="9920" y="16407"/>
                    <a:pt x="9965" y="16407"/>
                  </a:cubicBezTo>
                  <a:cubicBezTo>
                    <a:pt x="9965" y="16379"/>
                    <a:pt x="10004" y="16379"/>
                    <a:pt x="10004" y="16354"/>
                  </a:cubicBezTo>
                  <a:cubicBezTo>
                    <a:pt x="10004" y="16271"/>
                    <a:pt x="9920" y="16246"/>
                    <a:pt x="9836" y="16221"/>
                  </a:cubicBezTo>
                  <a:cubicBezTo>
                    <a:pt x="9714" y="16164"/>
                    <a:pt x="9585" y="16139"/>
                    <a:pt x="9501" y="16057"/>
                  </a:cubicBezTo>
                  <a:cubicBezTo>
                    <a:pt x="9669" y="16007"/>
                    <a:pt x="9753" y="15979"/>
                    <a:pt x="9836" y="15900"/>
                  </a:cubicBezTo>
                  <a:cubicBezTo>
                    <a:pt x="9920" y="15950"/>
                    <a:pt x="10004" y="15979"/>
                    <a:pt x="10088" y="16007"/>
                  </a:cubicBezTo>
                  <a:cubicBezTo>
                    <a:pt x="10172" y="16032"/>
                    <a:pt x="10216" y="16086"/>
                    <a:pt x="10300" y="16086"/>
                  </a:cubicBezTo>
                  <a:cubicBezTo>
                    <a:pt x="10384" y="16086"/>
                    <a:pt x="10423" y="16007"/>
                    <a:pt x="10468" y="15950"/>
                  </a:cubicBezTo>
                  <a:cubicBezTo>
                    <a:pt x="10551" y="15871"/>
                    <a:pt x="10591" y="15818"/>
                    <a:pt x="10635" y="15739"/>
                  </a:cubicBezTo>
                  <a:cubicBezTo>
                    <a:pt x="10713" y="15632"/>
                    <a:pt x="10713" y="15579"/>
                    <a:pt x="10758" y="15471"/>
                  </a:cubicBezTo>
                  <a:cubicBezTo>
                    <a:pt x="10758" y="15418"/>
                    <a:pt x="10803" y="15389"/>
                    <a:pt x="10803" y="15336"/>
                  </a:cubicBezTo>
                  <a:cubicBezTo>
                    <a:pt x="10803" y="15068"/>
                    <a:pt x="10803" y="15068"/>
                    <a:pt x="10803" y="15068"/>
                  </a:cubicBezTo>
                  <a:cubicBezTo>
                    <a:pt x="10803" y="14961"/>
                    <a:pt x="10674" y="14907"/>
                    <a:pt x="10591" y="14800"/>
                  </a:cubicBezTo>
                  <a:cubicBezTo>
                    <a:pt x="10468" y="14721"/>
                    <a:pt x="10423" y="14639"/>
                    <a:pt x="10300" y="14532"/>
                  </a:cubicBezTo>
                  <a:cubicBezTo>
                    <a:pt x="10216" y="14507"/>
                    <a:pt x="10172" y="14479"/>
                    <a:pt x="10088" y="14454"/>
                  </a:cubicBezTo>
                  <a:cubicBezTo>
                    <a:pt x="10049" y="14454"/>
                    <a:pt x="9965" y="14454"/>
                    <a:pt x="9965" y="14425"/>
                  </a:cubicBezTo>
                  <a:cubicBezTo>
                    <a:pt x="9920" y="14400"/>
                    <a:pt x="9965" y="14346"/>
                    <a:pt x="9965" y="14318"/>
                  </a:cubicBezTo>
                  <a:cubicBezTo>
                    <a:pt x="9920" y="14268"/>
                    <a:pt x="9836" y="14239"/>
                    <a:pt x="9836" y="14161"/>
                  </a:cubicBezTo>
                  <a:cubicBezTo>
                    <a:pt x="9836" y="14132"/>
                    <a:pt x="9881" y="14104"/>
                    <a:pt x="9881" y="14054"/>
                  </a:cubicBezTo>
                  <a:cubicBezTo>
                    <a:pt x="9920" y="13971"/>
                    <a:pt x="9965" y="13918"/>
                    <a:pt x="10004" y="13839"/>
                  </a:cubicBezTo>
                  <a:cubicBezTo>
                    <a:pt x="10088" y="13732"/>
                    <a:pt x="10133" y="13679"/>
                    <a:pt x="10133" y="13571"/>
                  </a:cubicBezTo>
                  <a:cubicBezTo>
                    <a:pt x="10133" y="13464"/>
                    <a:pt x="10133" y="13411"/>
                    <a:pt x="10088" y="13304"/>
                  </a:cubicBezTo>
                  <a:cubicBezTo>
                    <a:pt x="10088" y="13250"/>
                    <a:pt x="10049" y="13250"/>
                    <a:pt x="10004" y="13221"/>
                  </a:cubicBezTo>
                  <a:cubicBezTo>
                    <a:pt x="10004" y="13196"/>
                    <a:pt x="9965" y="13196"/>
                    <a:pt x="9965" y="13168"/>
                  </a:cubicBezTo>
                  <a:cubicBezTo>
                    <a:pt x="9965" y="13061"/>
                    <a:pt x="10088" y="13036"/>
                    <a:pt x="10088" y="12929"/>
                  </a:cubicBezTo>
                  <a:cubicBezTo>
                    <a:pt x="10088" y="12875"/>
                    <a:pt x="10088" y="12846"/>
                    <a:pt x="10004" y="12793"/>
                  </a:cubicBezTo>
                  <a:cubicBezTo>
                    <a:pt x="10004" y="12793"/>
                    <a:pt x="9965" y="12821"/>
                    <a:pt x="9965" y="12793"/>
                  </a:cubicBezTo>
                  <a:cubicBezTo>
                    <a:pt x="9881" y="12793"/>
                    <a:pt x="9881" y="12768"/>
                    <a:pt x="9836" y="12739"/>
                  </a:cubicBezTo>
                  <a:cubicBezTo>
                    <a:pt x="9881" y="12686"/>
                    <a:pt x="9881" y="12686"/>
                    <a:pt x="9881" y="12686"/>
                  </a:cubicBezTo>
                  <a:cubicBezTo>
                    <a:pt x="10049" y="12661"/>
                    <a:pt x="10172" y="12632"/>
                    <a:pt x="10255" y="12525"/>
                  </a:cubicBezTo>
                  <a:cubicBezTo>
                    <a:pt x="10300" y="12525"/>
                    <a:pt x="10384" y="12554"/>
                    <a:pt x="10423" y="12554"/>
                  </a:cubicBezTo>
                  <a:cubicBezTo>
                    <a:pt x="10468" y="12579"/>
                    <a:pt x="10423" y="12607"/>
                    <a:pt x="10468" y="12607"/>
                  </a:cubicBezTo>
                  <a:cubicBezTo>
                    <a:pt x="10507" y="12632"/>
                    <a:pt x="10551" y="12661"/>
                    <a:pt x="10591" y="12686"/>
                  </a:cubicBezTo>
                  <a:cubicBezTo>
                    <a:pt x="10803" y="12525"/>
                    <a:pt x="10970" y="12471"/>
                    <a:pt x="11138" y="12257"/>
                  </a:cubicBezTo>
                  <a:cubicBezTo>
                    <a:pt x="11138" y="12204"/>
                    <a:pt x="11177" y="12179"/>
                    <a:pt x="11261" y="12125"/>
                  </a:cubicBezTo>
                  <a:cubicBezTo>
                    <a:pt x="11306" y="12125"/>
                    <a:pt x="11345" y="12125"/>
                    <a:pt x="11384" y="12096"/>
                  </a:cubicBezTo>
                  <a:cubicBezTo>
                    <a:pt x="11428" y="12071"/>
                    <a:pt x="11384" y="12046"/>
                    <a:pt x="11428" y="12018"/>
                  </a:cubicBezTo>
                  <a:cubicBezTo>
                    <a:pt x="11428" y="11964"/>
                    <a:pt x="11473" y="11911"/>
                    <a:pt x="11551" y="11882"/>
                  </a:cubicBezTo>
                  <a:cubicBezTo>
                    <a:pt x="11551" y="11857"/>
                    <a:pt x="11596" y="11882"/>
                    <a:pt x="11596" y="11882"/>
                  </a:cubicBezTo>
                  <a:cubicBezTo>
                    <a:pt x="11719" y="11804"/>
                    <a:pt x="11635" y="11725"/>
                    <a:pt x="11680" y="11618"/>
                  </a:cubicBezTo>
                  <a:cubicBezTo>
                    <a:pt x="11719" y="11536"/>
                    <a:pt x="11803" y="11536"/>
                    <a:pt x="11847" y="11482"/>
                  </a:cubicBezTo>
                  <a:cubicBezTo>
                    <a:pt x="12015" y="11375"/>
                    <a:pt x="12054" y="11296"/>
                    <a:pt x="12138" y="11161"/>
                  </a:cubicBezTo>
                  <a:cubicBezTo>
                    <a:pt x="12182" y="11136"/>
                    <a:pt x="12182" y="11107"/>
                    <a:pt x="12182" y="11082"/>
                  </a:cubicBezTo>
                  <a:cubicBezTo>
                    <a:pt x="12222" y="11029"/>
                    <a:pt x="12305" y="11029"/>
                    <a:pt x="12305" y="10975"/>
                  </a:cubicBezTo>
                  <a:cubicBezTo>
                    <a:pt x="12305" y="10946"/>
                    <a:pt x="12222" y="10921"/>
                    <a:pt x="12182" y="10893"/>
                  </a:cubicBezTo>
                  <a:cubicBezTo>
                    <a:pt x="12182" y="10839"/>
                    <a:pt x="12182" y="10814"/>
                    <a:pt x="12182" y="10761"/>
                  </a:cubicBezTo>
                  <a:cubicBezTo>
                    <a:pt x="12182" y="10679"/>
                    <a:pt x="12305" y="10625"/>
                    <a:pt x="12389" y="10546"/>
                  </a:cubicBezTo>
                  <a:lnTo>
                    <a:pt x="12389" y="10518"/>
                  </a:lnTo>
                  <a:cubicBezTo>
                    <a:pt x="12518" y="10411"/>
                    <a:pt x="12601" y="10357"/>
                    <a:pt x="12685" y="10250"/>
                  </a:cubicBezTo>
                  <a:cubicBezTo>
                    <a:pt x="12685" y="10225"/>
                    <a:pt x="12724" y="10196"/>
                    <a:pt x="12724" y="10171"/>
                  </a:cubicBezTo>
                  <a:cubicBezTo>
                    <a:pt x="12724" y="10143"/>
                    <a:pt x="12685" y="10143"/>
                    <a:pt x="12685" y="10118"/>
                  </a:cubicBezTo>
                  <a:cubicBezTo>
                    <a:pt x="12557" y="10143"/>
                    <a:pt x="12518" y="10171"/>
                    <a:pt x="12389" y="10196"/>
                  </a:cubicBezTo>
                  <a:cubicBezTo>
                    <a:pt x="12266" y="10225"/>
                    <a:pt x="12138" y="10196"/>
                    <a:pt x="11970" y="10250"/>
                  </a:cubicBezTo>
                  <a:cubicBezTo>
                    <a:pt x="11886" y="10304"/>
                    <a:pt x="11886" y="10332"/>
                    <a:pt x="11803" y="10386"/>
                  </a:cubicBezTo>
                  <a:cubicBezTo>
                    <a:pt x="11719" y="10464"/>
                    <a:pt x="11680" y="10518"/>
                    <a:pt x="11596" y="10625"/>
                  </a:cubicBezTo>
                  <a:cubicBezTo>
                    <a:pt x="11473" y="10600"/>
                    <a:pt x="11345" y="10571"/>
                    <a:pt x="11345" y="10493"/>
                  </a:cubicBezTo>
                  <a:cubicBezTo>
                    <a:pt x="11345" y="10439"/>
                    <a:pt x="11345" y="10411"/>
                    <a:pt x="11345" y="10357"/>
                  </a:cubicBezTo>
                  <a:cubicBezTo>
                    <a:pt x="11345" y="10304"/>
                    <a:pt x="11345" y="10304"/>
                    <a:pt x="11345" y="10304"/>
                  </a:cubicBezTo>
                  <a:cubicBezTo>
                    <a:pt x="11345" y="10357"/>
                    <a:pt x="11345" y="10357"/>
                    <a:pt x="11345" y="10357"/>
                  </a:cubicBezTo>
                  <a:cubicBezTo>
                    <a:pt x="11384" y="10304"/>
                    <a:pt x="11428" y="10250"/>
                    <a:pt x="11473" y="10225"/>
                  </a:cubicBezTo>
                  <a:cubicBezTo>
                    <a:pt x="11596" y="10171"/>
                    <a:pt x="11680" y="10143"/>
                    <a:pt x="11764" y="10093"/>
                  </a:cubicBezTo>
                  <a:cubicBezTo>
                    <a:pt x="11803" y="10036"/>
                    <a:pt x="11847" y="10011"/>
                    <a:pt x="11931" y="9986"/>
                  </a:cubicBezTo>
                  <a:cubicBezTo>
                    <a:pt x="12054" y="9929"/>
                    <a:pt x="12138" y="9879"/>
                    <a:pt x="12305" y="9821"/>
                  </a:cubicBezTo>
                  <a:cubicBezTo>
                    <a:pt x="12434" y="9771"/>
                    <a:pt x="12601" y="9743"/>
                    <a:pt x="12601" y="9664"/>
                  </a:cubicBezTo>
                  <a:cubicBezTo>
                    <a:pt x="12601" y="9582"/>
                    <a:pt x="12518" y="9557"/>
                    <a:pt x="12518" y="9504"/>
                  </a:cubicBezTo>
                  <a:cubicBezTo>
                    <a:pt x="12518" y="9450"/>
                    <a:pt x="12557" y="9421"/>
                    <a:pt x="12557" y="9396"/>
                  </a:cubicBezTo>
                  <a:cubicBezTo>
                    <a:pt x="12557" y="9314"/>
                    <a:pt x="12473" y="9289"/>
                    <a:pt x="12434" y="9236"/>
                  </a:cubicBezTo>
                  <a:cubicBezTo>
                    <a:pt x="12350" y="9129"/>
                    <a:pt x="12266" y="9075"/>
                    <a:pt x="12099" y="9046"/>
                  </a:cubicBezTo>
                  <a:cubicBezTo>
                    <a:pt x="12099" y="8993"/>
                    <a:pt x="12138" y="8993"/>
                    <a:pt x="12138" y="8939"/>
                  </a:cubicBezTo>
                  <a:cubicBezTo>
                    <a:pt x="12138" y="8914"/>
                    <a:pt x="12054" y="8914"/>
                    <a:pt x="12015" y="8886"/>
                  </a:cubicBezTo>
                  <a:cubicBezTo>
                    <a:pt x="11970" y="8886"/>
                    <a:pt x="11931" y="8861"/>
                    <a:pt x="11847" y="8861"/>
                  </a:cubicBezTo>
                  <a:cubicBezTo>
                    <a:pt x="11764" y="8832"/>
                    <a:pt x="11680" y="8779"/>
                    <a:pt x="11635" y="8725"/>
                  </a:cubicBezTo>
                  <a:cubicBezTo>
                    <a:pt x="11596" y="8646"/>
                    <a:pt x="11551" y="8618"/>
                    <a:pt x="11473" y="8539"/>
                  </a:cubicBezTo>
                  <a:cubicBezTo>
                    <a:pt x="11428" y="8511"/>
                    <a:pt x="11428" y="8486"/>
                    <a:pt x="11384" y="8457"/>
                  </a:cubicBezTo>
                  <a:cubicBezTo>
                    <a:pt x="11345" y="8432"/>
                    <a:pt x="11261" y="8404"/>
                    <a:pt x="11261" y="8379"/>
                  </a:cubicBezTo>
                  <a:cubicBezTo>
                    <a:pt x="11261" y="8271"/>
                    <a:pt x="11428" y="8243"/>
                    <a:pt x="11428" y="8164"/>
                  </a:cubicBezTo>
                  <a:cubicBezTo>
                    <a:pt x="11428" y="8057"/>
                    <a:pt x="11345" y="8004"/>
                    <a:pt x="11306" y="7921"/>
                  </a:cubicBezTo>
                  <a:cubicBezTo>
                    <a:pt x="11261" y="7921"/>
                    <a:pt x="11306" y="7896"/>
                    <a:pt x="11306" y="7896"/>
                  </a:cubicBezTo>
                  <a:cubicBezTo>
                    <a:pt x="11261" y="7789"/>
                    <a:pt x="11138" y="7761"/>
                    <a:pt x="10970" y="7736"/>
                  </a:cubicBezTo>
                  <a:cubicBezTo>
                    <a:pt x="10803" y="7707"/>
                    <a:pt x="10635" y="7736"/>
                    <a:pt x="10507" y="7629"/>
                  </a:cubicBezTo>
                  <a:cubicBezTo>
                    <a:pt x="10423" y="7575"/>
                    <a:pt x="10423" y="7493"/>
                    <a:pt x="10384" y="7414"/>
                  </a:cubicBezTo>
                  <a:cubicBezTo>
                    <a:pt x="10255" y="7468"/>
                    <a:pt x="10216" y="7521"/>
                    <a:pt x="10088" y="7600"/>
                  </a:cubicBezTo>
                  <a:cubicBezTo>
                    <a:pt x="10004" y="7657"/>
                    <a:pt x="9965" y="7682"/>
                    <a:pt x="9881" y="7736"/>
                  </a:cubicBezTo>
                  <a:cubicBezTo>
                    <a:pt x="9797" y="7761"/>
                    <a:pt x="9714" y="7761"/>
                    <a:pt x="9714" y="7814"/>
                  </a:cubicBezTo>
                  <a:cubicBezTo>
                    <a:pt x="9714" y="7868"/>
                    <a:pt x="9753" y="7896"/>
                    <a:pt x="9753" y="7921"/>
                  </a:cubicBezTo>
                  <a:cubicBezTo>
                    <a:pt x="9836" y="8029"/>
                    <a:pt x="9797" y="8082"/>
                    <a:pt x="9881" y="8189"/>
                  </a:cubicBezTo>
                  <a:cubicBezTo>
                    <a:pt x="9920" y="8271"/>
                    <a:pt x="9965" y="8325"/>
                    <a:pt x="10049" y="8404"/>
                  </a:cubicBezTo>
                  <a:cubicBezTo>
                    <a:pt x="10049" y="8457"/>
                    <a:pt x="10133" y="8457"/>
                    <a:pt x="10133" y="8511"/>
                  </a:cubicBezTo>
                  <a:cubicBezTo>
                    <a:pt x="10133" y="8618"/>
                    <a:pt x="10049" y="8671"/>
                    <a:pt x="9965" y="8725"/>
                  </a:cubicBezTo>
                  <a:cubicBezTo>
                    <a:pt x="9965" y="8754"/>
                    <a:pt x="9965" y="8779"/>
                    <a:pt x="9920" y="8779"/>
                  </a:cubicBezTo>
                  <a:cubicBezTo>
                    <a:pt x="9753" y="8832"/>
                    <a:pt x="9630" y="8861"/>
                    <a:pt x="9501" y="8914"/>
                  </a:cubicBezTo>
                  <a:cubicBezTo>
                    <a:pt x="9462" y="8939"/>
                    <a:pt x="9501" y="8968"/>
                    <a:pt x="9501" y="8968"/>
                  </a:cubicBezTo>
                  <a:cubicBezTo>
                    <a:pt x="9546" y="8993"/>
                    <a:pt x="9630" y="8993"/>
                    <a:pt x="9714" y="8993"/>
                  </a:cubicBezTo>
                  <a:cubicBezTo>
                    <a:pt x="9836" y="9021"/>
                    <a:pt x="9920" y="9075"/>
                    <a:pt x="10049" y="9075"/>
                  </a:cubicBezTo>
                  <a:cubicBezTo>
                    <a:pt x="10339" y="9075"/>
                    <a:pt x="10423" y="8939"/>
                    <a:pt x="10713" y="8939"/>
                  </a:cubicBezTo>
                  <a:cubicBezTo>
                    <a:pt x="10803" y="8939"/>
                    <a:pt x="10842" y="8993"/>
                    <a:pt x="10881" y="9021"/>
                  </a:cubicBezTo>
                  <a:cubicBezTo>
                    <a:pt x="10926" y="9075"/>
                    <a:pt x="10970" y="9100"/>
                    <a:pt x="11009" y="9154"/>
                  </a:cubicBezTo>
                  <a:cubicBezTo>
                    <a:pt x="11138" y="9261"/>
                    <a:pt x="11177" y="9343"/>
                    <a:pt x="11177" y="9450"/>
                  </a:cubicBezTo>
                  <a:cubicBezTo>
                    <a:pt x="11177" y="9582"/>
                    <a:pt x="11093" y="9636"/>
                    <a:pt x="11093" y="9743"/>
                  </a:cubicBezTo>
                  <a:cubicBezTo>
                    <a:pt x="11093" y="9796"/>
                    <a:pt x="11138" y="9821"/>
                    <a:pt x="11138" y="9879"/>
                  </a:cubicBezTo>
                  <a:cubicBezTo>
                    <a:pt x="11138" y="9957"/>
                    <a:pt x="11049" y="9986"/>
                    <a:pt x="10970" y="9986"/>
                  </a:cubicBezTo>
                  <a:cubicBezTo>
                    <a:pt x="10842" y="10011"/>
                    <a:pt x="10713" y="9986"/>
                    <a:pt x="10591" y="10011"/>
                  </a:cubicBezTo>
                  <a:cubicBezTo>
                    <a:pt x="10423" y="10036"/>
                    <a:pt x="10339" y="10093"/>
                    <a:pt x="10255" y="10171"/>
                  </a:cubicBezTo>
                  <a:cubicBezTo>
                    <a:pt x="10216" y="10225"/>
                    <a:pt x="10172" y="10279"/>
                    <a:pt x="10088" y="10279"/>
                  </a:cubicBezTo>
                  <a:cubicBezTo>
                    <a:pt x="10004" y="10279"/>
                    <a:pt x="10004" y="10225"/>
                    <a:pt x="9965" y="10196"/>
                  </a:cubicBezTo>
                  <a:cubicBezTo>
                    <a:pt x="9881" y="10171"/>
                    <a:pt x="9797" y="10171"/>
                    <a:pt x="9753" y="10143"/>
                  </a:cubicBezTo>
                  <a:cubicBezTo>
                    <a:pt x="9669" y="10118"/>
                    <a:pt x="9669" y="10036"/>
                    <a:pt x="9585" y="10011"/>
                  </a:cubicBezTo>
                  <a:cubicBezTo>
                    <a:pt x="9585" y="9986"/>
                    <a:pt x="9546" y="9986"/>
                    <a:pt x="9501" y="9986"/>
                  </a:cubicBezTo>
                  <a:cubicBezTo>
                    <a:pt x="9585" y="9957"/>
                    <a:pt x="9630" y="9929"/>
                    <a:pt x="9714" y="9904"/>
                  </a:cubicBezTo>
                  <a:cubicBezTo>
                    <a:pt x="9753" y="9879"/>
                    <a:pt x="9753" y="9850"/>
                    <a:pt x="9836" y="9796"/>
                  </a:cubicBezTo>
                  <a:cubicBezTo>
                    <a:pt x="9920" y="9771"/>
                    <a:pt x="9965" y="9714"/>
                    <a:pt x="9965" y="9636"/>
                  </a:cubicBezTo>
                  <a:cubicBezTo>
                    <a:pt x="9965" y="9607"/>
                    <a:pt x="9965" y="9582"/>
                    <a:pt x="9965" y="9557"/>
                  </a:cubicBezTo>
                  <a:cubicBezTo>
                    <a:pt x="9920" y="9529"/>
                    <a:pt x="9965" y="9504"/>
                    <a:pt x="9965" y="9475"/>
                  </a:cubicBezTo>
                  <a:cubicBezTo>
                    <a:pt x="9920" y="9450"/>
                    <a:pt x="9836" y="9421"/>
                    <a:pt x="9797" y="9421"/>
                  </a:cubicBezTo>
                  <a:cubicBezTo>
                    <a:pt x="9753" y="9396"/>
                    <a:pt x="9714" y="9396"/>
                    <a:pt x="9669" y="9396"/>
                  </a:cubicBezTo>
                  <a:cubicBezTo>
                    <a:pt x="9462" y="9396"/>
                    <a:pt x="9378" y="9421"/>
                    <a:pt x="9166" y="9475"/>
                  </a:cubicBezTo>
                  <a:cubicBezTo>
                    <a:pt x="8876" y="9504"/>
                    <a:pt x="8708" y="9557"/>
                    <a:pt x="8457" y="9689"/>
                  </a:cubicBezTo>
                  <a:cubicBezTo>
                    <a:pt x="8250" y="9821"/>
                    <a:pt x="8083" y="9879"/>
                    <a:pt x="7870" y="10064"/>
                  </a:cubicBezTo>
                  <a:cubicBezTo>
                    <a:pt x="7787" y="10118"/>
                    <a:pt x="7747" y="10196"/>
                    <a:pt x="7619" y="10250"/>
                  </a:cubicBezTo>
                  <a:cubicBezTo>
                    <a:pt x="7535" y="10279"/>
                    <a:pt x="7496" y="10332"/>
                    <a:pt x="7451" y="10386"/>
                  </a:cubicBezTo>
                  <a:cubicBezTo>
                    <a:pt x="7412" y="10411"/>
                    <a:pt x="7368" y="10464"/>
                    <a:pt x="7284" y="10464"/>
                  </a:cubicBezTo>
                  <a:lnTo>
                    <a:pt x="7245" y="10439"/>
                  </a:lnTo>
                  <a:cubicBezTo>
                    <a:pt x="7328" y="10332"/>
                    <a:pt x="7368" y="10250"/>
                    <a:pt x="7412" y="10143"/>
                  </a:cubicBezTo>
                  <a:cubicBezTo>
                    <a:pt x="7451" y="10064"/>
                    <a:pt x="7451" y="10011"/>
                    <a:pt x="7496" y="9929"/>
                  </a:cubicBezTo>
                  <a:cubicBezTo>
                    <a:pt x="7619" y="9879"/>
                    <a:pt x="7787" y="9879"/>
                    <a:pt x="7787" y="9796"/>
                  </a:cubicBezTo>
                  <a:cubicBezTo>
                    <a:pt x="7787" y="9714"/>
                    <a:pt x="7703" y="9689"/>
                    <a:pt x="7619" y="9636"/>
                  </a:cubicBezTo>
                  <a:cubicBezTo>
                    <a:pt x="7535" y="9607"/>
                    <a:pt x="7496" y="9557"/>
                    <a:pt x="7451" y="9529"/>
                  </a:cubicBezTo>
                  <a:cubicBezTo>
                    <a:pt x="7245" y="9396"/>
                    <a:pt x="7077" y="9368"/>
                    <a:pt x="6904" y="9236"/>
                  </a:cubicBezTo>
                  <a:cubicBezTo>
                    <a:pt x="6697" y="9100"/>
                    <a:pt x="6658" y="8993"/>
                    <a:pt x="6530" y="8861"/>
                  </a:cubicBezTo>
                  <a:cubicBezTo>
                    <a:pt x="6446" y="8725"/>
                    <a:pt x="6323" y="8671"/>
                    <a:pt x="6323" y="8564"/>
                  </a:cubicBezTo>
                  <a:cubicBezTo>
                    <a:pt x="6323" y="8486"/>
                    <a:pt x="6362" y="8432"/>
                    <a:pt x="6446" y="8350"/>
                  </a:cubicBezTo>
                  <a:cubicBezTo>
                    <a:pt x="6446" y="8296"/>
                    <a:pt x="6446" y="8271"/>
                    <a:pt x="6491" y="8218"/>
                  </a:cubicBezTo>
                  <a:cubicBezTo>
                    <a:pt x="6491" y="8136"/>
                    <a:pt x="6530" y="8082"/>
                    <a:pt x="6530" y="8004"/>
                  </a:cubicBezTo>
                  <a:cubicBezTo>
                    <a:pt x="6530" y="7975"/>
                    <a:pt x="6530" y="7950"/>
                    <a:pt x="6530" y="7921"/>
                  </a:cubicBezTo>
                  <a:cubicBezTo>
                    <a:pt x="6613" y="7921"/>
                    <a:pt x="6658" y="7921"/>
                    <a:pt x="6742" y="7921"/>
                  </a:cubicBezTo>
                  <a:cubicBezTo>
                    <a:pt x="6781" y="7921"/>
                    <a:pt x="6826" y="7896"/>
                    <a:pt x="6865" y="7896"/>
                  </a:cubicBezTo>
                  <a:cubicBezTo>
                    <a:pt x="6904" y="7896"/>
                    <a:pt x="6949" y="7921"/>
                    <a:pt x="6949" y="7950"/>
                  </a:cubicBezTo>
                  <a:cubicBezTo>
                    <a:pt x="6993" y="7975"/>
                    <a:pt x="6993" y="8004"/>
                    <a:pt x="7032" y="8029"/>
                  </a:cubicBezTo>
                  <a:cubicBezTo>
                    <a:pt x="7116" y="8082"/>
                    <a:pt x="7245" y="8057"/>
                    <a:pt x="7284" y="8136"/>
                  </a:cubicBezTo>
                  <a:cubicBezTo>
                    <a:pt x="7284" y="8189"/>
                    <a:pt x="7245" y="8243"/>
                    <a:pt x="7328" y="8271"/>
                  </a:cubicBezTo>
                  <a:cubicBezTo>
                    <a:pt x="7368" y="8296"/>
                    <a:pt x="7412" y="8325"/>
                    <a:pt x="7496" y="8325"/>
                  </a:cubicBezTo>
                  <a:cubicBezTo>
                    <a:pt x="7535" y="8350"/>
                    <a:pt x="7619" y="8350"/>
                    <a:pt x="7619" y="8404"/>
                  </a:cubicBezTo>
                  <a:cubicBezTo>
                    <a:pt x="7619" y="8457"/>
                    <a:pt x="7535" y="8486"/>
                    <a:pt x="7535" y="8539"/>
                  </a:cubicBezTo>
                  <a:cubicBezTo>
                    <a:pt x="7535" y="8564"/>
                    <a:pt x="7580" y="8593"/>
                    <a:pt x="7580" y="8618"/>
                  </a:cubicBezTo>
                  <a:cubicBezTo>
                    <a:pt x="7619" y="8671"/>
                    <a:pt x="7619" y="8725"/>
                    <a:pt x="7619" y="8779"/>
                  </a:cubicBezTo>
                  <a:cubicBezTo>
                    <a:pt x="7619" y="8832"/>
                    <a:pt x="7619" y="8861"/>
                    <a:pt x="7619" y="8914"/>
                  </a:cubicBezTo>
                  <a:cubicBezTo>
                    <a:pt x="7619" y="8939"/>
                    <a:pt x="7658" y="8968"/>
                    <a:pt x="7658" y="8993"/>
                  </a:cubicBezTo>
                  <a:cubicBezTo>
                    <a:pt x="7658" y="9021"/>
                    <a:pt x="7619" y="9046"/>
                    <a:pt x="7658" y="9046"/>
                  </a:cubicBezTo>
                  <a:cubicBezTo>
                    <a:pt x="7703" y="9046"/>
                    <a:pt x="7747" y="9046"/>
                    <a:pt x="7787" y="9021"/>
                  </a:cubicBezTo>
                  <a:cubicBezTo>
                    <a:pt x="7870" y="8993"/>
                    <a:pt x="7915" y="8968"/>
                    <a:pt x="7993" y="8914"/>
                  </a:cubicBezTo>
                  <a:cubicBezTo>
                    <a:pt x="8038" y="8886"/>
                    <a:pt x="8083" y="8886"/>
                    <a:pt x="8122" y="8861"/>
                  </a:cubicBezTo>
                  <a:cubicBezTo>
                    <a:pt x="8122" y="8861"/>
                    <a:pt x="8161" y="8832"/>
                    <a:pt x="8205" y="8832"/>
                  </a:cubicBezTo>
                  <a:cubicBezTo>
                    <a:pt x="8250" y="8832"/>
                    <a:pt x="8250" y="8832"/>
                    <a:pt x="8289" y="8832"/>
                  </a:cubicBezTo>
                  <a:cubicBezTo>
                    <a:pt x="8289" y="8754"/>
                    <a:pt x="8289" y="8754"/>
                    <a:pt x="8289" y="8754"/>
                  </a:cubicBezTo>
                  <a:cubicBezTo>
                    <a:pt x="8289" y="8725"/>
                    <a:pt x="8289" y="8725"/>
                    <a:pt x="8289" y="8700"/>
                  </a:cubicBezTo>
                  <a:cubicBezTo>
                    <a:pt x="8250" y="8646"/>
                    <a:pt x="8250" y="8618"/>
                    <a:pt x="8250" y="8564"/>
                  </a:cubicBezTo>
                  <a:cubicBezTo>
                    <a:pt x="8250" y="8511"/>
                    <a:pt x="8289" y="8457"/>
                    <a:pt x="8289" y="8404"/>
                  </a:cubicBezTo>
                  <a:cubicBezTo>
                    <a:pt x="8289" y="8350"/>
                    <a:pt x="8250" y="8325"/>
                    <a:pt x="8205" y="8271"/>
                  </a:cubicBezTo>
                  <a:cubicBezTo>
                    <a:pt x="8161" y="8243"/>
                    <a:pt x="8205" y="8189"/>
                    <a:pt x="8161" y="8136"/>
                  </a:cubicBezTo>
                  <a:cubicBezTo>
                    <a:pt x="8122" y="8082"/>
                    <a:pt x="8038" y="8111"/>
                    <a:pt x="7954" y="8111"/>
                  </a:cubicBezTo>
                  <a:cubicBezTo>
                    <a:pt x="7870" y="8082"/>
                    <a:pt x="7826" y="8082"/>
                    <a:pt x="7747" y="8082"/>
                  </a:cubicBezTo>
                  <a:cubicBezTo>
                    <a:pt x="7703" y="8082"/>
                    <a:pt x="7658" y="8057"/>
                    <a:pt x="7619" y="8057"/>
                  </a:cubicBezTo>
                  <a:cubicBezTo>
                    <a:pt x="7580" y="8057"/>
                    <a:pt x="7580" y="8057"/>
                    <a:pt x="7535" y="8057"/>
                  </a:cubicBezTo>
                  <a:cubicBezTo>
                    <a:pt x="7451" y="8029"/>
                    <a:pt x="7412" y="8029"/>
                    <a:pt x="7328" y="8029"/>
                  </a:cubicBezTo>
                  <a:cubicBezTo>
                    <a:pt x="7245" y="8029"/>
                    <a:pt x="7200" y="8029"/>
                    <a:pt x="7161" y="8004"/>
                  </a:cubicBezTo>
                  <a:cubicBezTo>
                    <a:pt x="7161" y="8004"/>
                    <a:pt x="7161" y="7975"/>
                    <a:pt x="7161" y="7950"/>
                  </a:cubicBezTo>
                  <a:cubicBezTo>
                    <a:pt x="7161" y="7921"/>
                    <a:pt x="7161" y="7868"/>
                    <a:pt x="7116" y="7843"/>
                  </a:cubicBezTo>
                  <a:cubicBezTo>
                    <a:pt x="7116" y="7843"/>
                    <a:pt x="7077" y="7843"/>
                    <a:pt x="7077" y="7814"/>
                  </a:cubicBezTo>
                  <a:cubicBezTo>
                    <a:pt x="7077" y="7789"/>
                    <a:pt x="7161" y="7761"/>
                    <a:pt x="7161" y="7736"/>
                  </a:cubicBezTo>
                  <a:cubicBezTo>
                    <a:pt x="7161" y="7707"/>
                    <a:pt x="7161" y="7707"/>
                    <a:pt x="7161" y="7682"/>
                  </a:cubicBezTo>
                  <a:cubicBezTo>
                    <a:pt x="7116" y="7682"/>
                    <a:pt x="7077" y="7682"/>
                    <a:pt x="7032" y="7682"/>
                  </a:cubicBezTo>
                  <a:cubicBezTo>
                    <a:pt x="6993" y="7682"/>
                    <a:pt x="6949" y="7707"/>
                    <a:pt x="6904" y="7707"/>
                  </a:cubicBezTo>
                  <a:cubicBezTo>
                    <a:pt x="6826" y="7736"/>
                    <a:pt x="6781" y="7736"/>
                    <a:pt x="6658" y="7761"/>
                  </a:cubicBezTo>
                  <a:cubicBezTo>
                    <a:pt x="6613" y="7789"/>
                    <a:pt x="6613" y="7814"/>
                    <a:pt x="6574" y="7814"/>
                  </a:cubicBezTo>
                  <a:cubicBezTo>
                    <a:pt x="6530" y="7814"/>
                    <a:pt x="6530" y="7789"/>
                    <a:pt x="6491" y="7789"/>
                  </a:cubicBezTo>
                  <a:close/>
                  <a:moveTo>
                    <a:pt x="5737" y="6800"/>
                  </a:moveTo>
                  <a:cubicBezTo>
                    <a:pt x="5776" y="6800"/>
                    <a:pt x="5776" y="6771"/>
                    <a:pt x="5776" y="6746"/>
                  </a:cubicBezTo>
                  <a:cubicBezTo>
                    <a:pt x="5859" y="6693"/>
                    <a:pt x="5904" y="6639"/>
                    <a:pt x="5943" y="6557"/>
                  </a:cubicBezTo>
                  <a:cubicBezTo>
                    <a:pt x="5943" y="6504"/>
                    <a:pt x="5943" y="6504"/>
                    <a:pt x="5943" y="6450"/>
                  </a:cubicBezTo>
                  <a:cubicBezTo>
                    <a:pt x="5943" y="6425"/>
                    <a:pt x="5988" y="6396"/>
                    <a:pt x="5943" y="6371"/>
                  </a:cubicBezTo>
                  <a:cubicBezTo>
                    <a:pt x="5904" y="6343"/>
                    <a:pt x="5904" y="6343"/>
                    <a:pt x="5859" y="6343"/>
                  </a:cubicBezTo>
                  <a:cubicBezTo>
                    <a:pt x="5820" y="6318"/>
                    <a:pt x="5820" y="6289"/>
                    <a:pt x="5776" y="6289"/>
                  </a:cubicBezTo>
                  <a:cubicBezTo>
                    <a:pt x="5737" y="6264"/>
                    <a:pt x="5692" y="6264"/>
                    <a:pt x="5692" y="6236"/>
                  </a:cubicBezTo>
                  <a:cubicBezTo>
                    <a:pt x="5692" y="6289"/>
                    <a:pt x="5692" y="6318"/>
                    <a:pt x="5692" y="6371"/>
                  </a:cubicBezTo>
                  <a:cubicBezTo>
                    <a:pt x="5653" y="6396"/>
                    <a:pt x="5653" y="6425"/>
                    <a:pt x="5653" y="6479"/>
                  </a:cubicBezTo>
                  <a:cubicBezTo>
                    <a:pt x="5608" y="6532"/>
                    <a:pt x="5608" y="6586"/>
                    <a:pt x="5524" y="6611"/>
                  </a:cubicBezTo>
                  <a:cubicBezTo>
                    <a:pt x="5485" y="6639"/>
                    <a:pt x="5485" y="6639"/>
                    <a:pt x="5440" y="6639"/>
                  </a:cubicBezTo>
                  <a:cubicBezTo>
                    <a:pt x="5401" y="6639"/>
                    <a:pt x="5401" y="6611"/>
                    <a:pt x="5357" y="6586"/>
                  </a:cubicBezTo>
                  <a:cubicBezTo>
                    <a:pt x="5357" y="6557"/>
                    <a:pt x="5318" y="6532"/>
                    <a:pt x="5273" y="6504"/>
                  </a:cubicBezTo>
                  <a:cubicBezTo>
                    <a:pt x="5273" y="6479"/>
                    <a:pt x="5234" y="6479"/>
                    <a:pt x="5234" y="6450"/>
                  </a:cubicBezTo>
                  <a:cubicBezTo>
                    <a:pt x="5189" y="6425"/>
                    <a:pt x="5150" y="6396"/>
                    <a:pt x="5150" y="6343"/>
                  </a:cubicBezTo>
                  <a:cubicBezTo>
                    <a:pt x="5105" y="6396"/>
                    <a:pt x="5105" y="6425"/>
                    <a:pt x="5066" y="6479"/>
                  </a:cubicBezTo>
                  <a:cubicBezTo>
                    <a:pt x="5022" y="6532"/>
                    <a:pt x="4982" y="6532"/>
                    <a:pt x="4982" y="6586"/>
                  </a:cubicBezTo>
                  <a:cubicBezTo>
                    <a:pt x="5066" y="6611"/>
                    <a:pt x="5105" y="6639"/>
                    <a:pt x="5150" y="6664"/>
                  </a:cubicBezTo>
                  <a:cubicBezTo>
                    <a:pt x="5150" y="6693"/>
                    <a:pt x="5189" y="6718"/>
                    <a:pt x="5189" y="6746"/>
                  </a:cubicBezTo>
                  <a:cubicBezTo>
                    <a:pt x="5189" y="6771"/>
                    <a:pt x="5150" y="6771"/>
                    <a:pt x="5150" y="6800"/>
                  </a:cubicBezTo>
                  <a:cubicBezTo>
                    <a:pt x="5105" y="6854"/>
                    <a:pt x="5105" y="6879"/>
                    <a:pt x="5066" y="6932"/>
                  </a:cubicBezTo>
                  <a:cubicBezTo>
                    <a:pt x="5022" y="6986"/>
                    <a:pt x="4982" y="7039"/>
                    <a:pt x="4938" y="7093"/>
                  </a:cubicBezTo>
                  <a:cubicBezTo>
                    <a:pt x="4899" y="7121"/>
                    <a:pt x="4899" y="7146"/>
                    <a:pt x="4854" y="7171"/>
                  </a:cubicBezTo>
                  <a:cubicBezTo>
                    <a:pt x="4854" y="7200"/>
                    <a:pt x="4854" y="7200"/>
                    <a:pt x="4854" y="7229"/>
                  </a:cubicBezTo>
                  <a:cubicBezTo>
                    <a:pt x="4815" y="7229"/>
                    <a:pt x="4815" y="7229"/>
                    <a:pt x="4770" y="7254"/>
                  </a:cubicBezTo>
                  <a:cubicBezTo>
                    <a:pt x="4731" y="7254"/>
                    <a:pt x="4686" y="7279"/>
                    <a:pt x="4686" y="7307"/>
                  </a:cubicBezTo>
                  <a:cubicBezTo>
                    <a:pt x="4647" y="7361"/>
                    <a:pt x="4603" y="7361"/>
                    <a:pt x="4603" y="7414"/>
                  </a:cubicBezTo>
                  <a:cubicBezTo>
                    <a:pt x="4647" y="7414"/>
                    <a:pt x="4731" y="7414"/>
                    <a:pt x="4770" y="7414"/>
                  </a:cubicBezTo>
                  <a:cubicBezTo>
                    <a:pt x="4815" y="7443"/>
                    <a:pt x="4815" y="7443"/>
                    <a:pt x="4815" y="7468"/>
                  </a:cubicBezTo>
                  <a:cubicBezTo>
                    <a:pt x="4854" y="7493"/>
                    <a:pt x="4899" y="7493"/>
                    <a:pt x="4938" y="7493"/>
                  </a:cubicBezTo>
                  <a:cubicBezTo>
                    <a:pt x="4982" y="7493"/>
                    <a:pt x="5022" y="7468"/>
                    <a:pt x="5066" y="7468"/>
                  </a:cubicBezTo>
                  <a:cubicBezTo>
                    <a:pt x="5066" y="7468"/>
                    <a:pt x="5105" y="7468"/>
                    <a:pt x="5150" y="7468"/>
                  </a:cubicBezTo>
                  <a:cubicBezTo>
                    <a:pt x="5189" y="7443"/>
                    <a:pt x="5189" y="7386"/>
                    <a:pt x="5234" y="7361"/>
                  </a:cubicBezTo>
                  <a:cubicBezTo>
                    <a:pt x="5273" y="7279"/>
                    <a:pt x="5357" y="7254"/>
                    <a:pt x="5401" y="7200"/>
                  </a:cubicBezTo>
                  <a:cubicBezTo>
                    <a:pt x="5440" y="7146"/>
                    <a:pt x="5485" y="7121"/>
                    <a:pt x="5524" y="7068"/>
                  </a:cubicBezTo>
                  <a:cubicBezTo>
                    <a:pt x="5569" y="7039"/>
                    <a:pt x="5569" y="7014"/>
                    <a:pt x="5608" y="6961"/>
                  </a:cubicBezTo>
                  <a:cubicBezTo>
                    <a:pt x="5653" y="6907"/>
                    <a:pt x="5692" y="6879"/>
                    <a:pt x="5737" y="6800"/>
                  </a:cubicBezTo>
                  <a:close/>
                  <a:moveTo>
                    <a:pt x="3223" y="6932"/>
                  </a:moveTo>
                  <a:cubicBezTo>
                    <a:pt x="3184" y="6932"/>
                    <a:pt x="3184" y="6932"/>
                    <a:pt x="3139" y="6932"/>
                  </a:cubicBezTo>
                  <a:cubicBezTo>
                    <a:pt x="3055" y="6961"/>
                    <a:pt x="3055" y="6986"/>
                    <a:pt x="3016" y="6986"/>
                  </a:cubicBezTo>
                  <a:cubicBezTo>
                    <a:pt x="2933" y="6986"/>
                    <a:pt x="2888" y="7014"/>
                    <a:pt x="2849" y="7039"/>
                  </a:cubicBezTo>
                  <a:cubicBezTo>
                    <a:pt x="2888" y="7068"/>
                    <a:pt x="2933" y="7068"/>
                    <a:pt x="3016" y="7093"/>
                  </a:cubicBezTo>
                  <a:cubicBezTo>
                    <a:pt x="3055" y="7121"/>
                    <a:pt x="3055" y="7121"/>
                    <a:pt x="3100" y="7121"/>
                  </a:cubicBezTo>
                  <a:cubicBezTo>
                    <a:pt x="3184" y="7121"/>
                    <a:pt x="3223" y="7121"/>
                    <a:pt x="3307" y="7068"/>
                  </a:cubicBezTo>
                  <a:cubicBezTo>
                    <a:pt x="3307" y="7014"/>
                    <a:pt x="3268" y="6986"/>
                    <a:pt x="3223" y="6932"/>
                  </a:cubicBezTo>
                  <a:close/>
                  <a:moveTo>
                    <a:pt x="2218" y="8725"/>
                  </a:moveTo>
                  <a:cubicBezTo>
                    <a:pt x="2178" y="8725"/>
                    <a:pt x="2178" y="8779"/>
                    <a:pt x="2178" y="8807"/>
                  </a:cubicBezTo>
                  <a:cubicBezTo>
                    <a:pt x="2178" y="8914"/>
                    <a:pt x="2178" y="8914"/>
                    <a:pt x="2178" y="8914"/>
                  </a:cubicBezTo>
                  <a:cubicBezTo>
                    <a:pt x="2178" y="8939"/>
                    <a:pt x="2134" y="8939"/>
                    <a:pt x="2134" y="8968"/>
                  </a:cubicBezTo>
                  <a:cubicBezTo>
                    <a:pt x="2178" y="8968"/>
                    <a:pt x="2178" y="8968"/>
                    <a:pt x="2218" y="8968"/>
                  </a:cubicBezTo>
                  <a:cubicBezTo>
                    <a:pt x="2218" y="8968"/>
                    <a:pt x="2262" y="8968"/>
                    <a:pt x="2301" y="8968"/>
                  </a:cubicBezTo>
                  <a:cubicBezTo>
                    <a:pt x="2346" y="8968"/>
                    <a:pt x="2346" y="8993"/>
                    <a:pt x="2385" y="9021"/>
                  </a:cubicBezTo>
                  <a:cubicBezTo>
                    <a:pt x="2469" y="8993"/>
                    <a:pt x="2469" y="8939"/>
                    <a:pt x="2469" y="8886"/>
                  </a:cubicBezTo>
                  <a:cubicBezTo>
                    <a:pt x="2469" y="8861"/>
                    <a:pt x="2469" y="8861"/>
                    <a:pt x="2469" y="8832"/>
                  </a:cubicBezTo>
                  <a:cubicBezTo>
                    <a:pt x="2469" y="8807"/>
                    <a:pt x="2469" y="8807"/>
                    <a:pt x="2430" y="8807"/>
                  </a:cubicBezTo>
                  <a:cubicBezTo>
                    <a:pt x="2385" y="8779"/>
                    <a:pt x="2346" y="8779"/>
                    <a:pt x="2301" y="8779"/>
                  </a:cubicBezTo>
                  <a:cubicBezTo>
                    <a:pt x="2262" y="8754"/>
                    <a:pt x="2262" y="8725"/>
                    <a:pt x="2218" y="8725"/>
                  </a:cubicBezTo>
                  <a:close/>
                  <a:moveTo>
                    <a:pt x="3100" y="7896"/>
                  </a:moveTo>
                  <a:cubicBezTo>
                    <a:pt x="3100" y="7921"/>
                    <a:pt x="3139" y="7921"/>
                    <a:pt x="3139" y="7921"/>
                  </a:cubicBezTo>
                  <a:cubicBezTo>
                    <a:pt x="3139" y="7950"/>
                    <a:pt x="3100" y="7975"/>
                    <a:pt x="3100" y="7975"/>
                  </a:cubicBezTo>
                  <a:cubicBezTo>
                    <a:pt x="3100" y="8057"/>
                    <a:pt x="3100" y="8082"/>
                    <a:pt x="3055" y="8164"/>
                  </a:cubicBezTo>
                  <a:cubicBezTo>
                    <a:pt x="3055" y="8218"/>
                    <a:pt x="3016" y="8243"/>
                    <a:pt x="3016" y="8271"/>
                  </a:cubicBezTo>
                  <a:cubicBezTo>
                    <a:pt x="3016" y="8325"/>
                    <a:pt x="2933" y="8350"/>
                    <a:pt x="2933" y="8404"/>
                  </a:cubicBezTo>
                  <a:cubicBezTo>
                    <a:pt x="2933" y="8432"/>
                    <a:pt x="2933" y="8432"/>
                    <a:pt x="2933" y="8432"/>
                  </a:cubicBezTo>
                  <a:cubicBezTo>
                    <a:pt x="2972" y="8457"/>
                    <a:pt x="3016" y="8457"/>
                    <a:pt x="3016" y="8457"/>
                  </a:cubicBezTo>
                  <a:cubicBezTo>
                    <a:pt x="3139" y="8457"/>
                    <a:pt x="3184" y="8432"/>
                    <a:pt x="3307" y="8404"/>
                  </a:cubicBezTo>
                  <a:cubicBezTo>
                    <a:pt x="3307" y="8404"/>
                    <a:pt x="3351" y="8379"/>
                    <a:pt x="3391" y="8379"/>
                  </a:cubicBezTo>
                  <a:cubicBezTo>
                    <a:pt x="3435" y="8379"/>
                    <a:pt x="3435" y="8379"/>
                    <a:pt x="3435" y="8379"/>
                  </a:cubicBezTo>
                  <a:cubicBezTo>
                    <a:pt x="3435" y="8404"/>
                    <a:pt x="3435" y="8432"/>
                    <a:pt x="3435" y="8432"/>
                  </a:cubicBezTo>
                  <a:cubicBezTo>
                    <a:pt x="3435" y="8486"/>
                    <a:pt x="3435" y="8539"/>
                    <a:pt x="3351" y="8564"/>
                  </a:cubicBezTo>
                  <a:cubicBezTo>
                    <a:pt x="3307" y="8593"/>
                    <a:pt x="3307" y="8618"/>
                    <a:pt x="3268" y="8618"/>
                  </a:cubicBezTo>
                  <a:cubicBezTo>
                    <a:pt x="3184" y="8646"/>
                    <a:pt x="3184" y="8646"/>
                    <a:pt x="3100" y="8671"/>
                  </a:cubicBezTo>
                  <a:cubicBezTo>
                    <a:pt x="3055" y="8700"/>
                    <a:pt x="3016" y="8700"/>
                    <a:pt x="3016" y="8725"/>
                  </a:cubicBezTo>
                  <a:cubicBezTo>
                    <a:pt x="2972" y="8725"/>
                    <a:pt x="2972" y="8754"/>
                    <a:pt x="2972" y="8779"/>
                  </a:cubicBezTo>
                  <a:cubicBezTo>
                    <a:pt x="2933" y="8832"/>
                    <a:pt x="2888" y="8861"/>
                    <a:pt x="2888" y="8914"/>
                  </a:cubicBezTo>
                  <a:cubicBezTo>
                    <a:pt x="2888" y="8968"/>
                    <a:pt x="2888" y="8993"/>
                    <a:pt x="2888" y="9021"/>
                  </a:cubicBezTo>
                  <a:cubicBezTo>
                    <a:pt x="2849" y="9046"/>
                    <a:pt x="2804" y="9046"/>
                    <a:pt x="2765" y="9046"/>
                  </a:cubicBezTo>
                  <a:cubicBezTo>
                    <a:pt x="2720" y="9046"/>
                    <a:pt x="2681" y="9046"/>
                    <a:pt x="2681" y="9046"/>
                  </a:cubicBezTo>
                  <a:cubicBezTo>
                    <a:pt x="2636" y="9021"/>
                    <a:pt x="2636" y="8993"/>
                    <a:pt x="2636" y="8968"/>
                  </a:cubicBezTo>
                  <a:cubicBezTo>
                    <a:pt x="2636" y="8914"/>
                    <a:pt x="2720" y="8886"/>
                    <a:pt x="2720" y="8807"/>
                  </a:cubicBezTo>
                  <a:cubicBezTo>
                    <a:pt x="2720" y="8754"/>
                    <a:pt x="2636" y="8700"/>
                    <a:pt x="2553" y="8671"/>
                  </a:cubicBezTo>
                  <a:cubicBezTo>
                    <a:pt x="2553" y="8646"/>
                    <a:pt x="2514" y="8618"/>
                    <a:pt x="2514" y="8618"/>
                  </a:cubicBezTo>
                  <a:cubicBezTo>
                    <a:pt x="2430" y="8618"/>
                    <a:pt x="2385" y="8618"/>
                    <a:pt x="2346" y="8593"/>
                  </a:cubicBezTo>
                  <a:cubicBezTo>
                    <a:pt x="2385" y="8564"/>
                    <a:pt x="2430" y="8539"/>
                    <a:pt x="2469" y="8539"/>
                  </a:cubicBezTo>
                  <a:cubicBezTo>
                    <a:pt x="2469" y="8511"/>
                    <a:pt x="2514" y="8511"/>
                    <a:pt x="2553" y="8511"/>
                  </a:cubicBezTo>
                  <a:cubicBezTo>
                    <a:pt x="2597" y="8486"/>
                    <a:pt x="2681" y="8457"/>
                    <a:pt x="2681" y="8404"/>
                  </a:cubicBezTo>
                  <a:cubicBezTo>
                    <a:pt x="2720" y="8325"/>
                    <a:pt x="2681" y="8243"/>
                    <a:pt x="2765" y="8164"/>
                  </a:cubicBezTo>
                  <a:cubicBezTo>
                    <a:pt x="2804" y="8189"/>
                    <a:pt x="2804" y="8218"/>
                    <a:pt x="2849" y="8243"/>
                  </a:cubicBezTo>
                  <a:cubicBezTo>
                    <a:pt x="2849" y="8218"/>
                    <a:pt x="2849" y="8189"/>
                    <a:pt x="2849" y="8136"/>
                  </a:cubicBezTo>
                  <a:cubicBezTo>
                    <a:pt x="2888" y="8029"/>
                    <a:pt x="2972" y="8004"/>
                    <a:pt x="3100" y="7896"/>
                  </a:cubicBezTo>
                  <a:close/>
                  <a:moveTo>
                    <a:pt x="1463" y="9129"/>
                  </a:moveTo>
                  <a:cubicBezTo>
                    <a:pt x="1424" y="9129"/>
                    <a:pt x="1424" y="9154"/>
                    <a:pt x="1380" y="9154"/>
                  </a:cubicBezTo>
                  <a:lnTo>
                    <a:pt x="1380" y="9182"/>
                  </a:lnTo>
                  <a:cubicBezTo>
                    <a:pt x="1380" y="9236"/>
                    <a:pt x="1463" y="9261"/>
                    <a:pt x="1463" y="9314"/>
                  </a:cubicBezTo>
                  <a:cubicBezTo>
                    <a:pt x="1463" y="9343"/>
                    <a:pt x="1424" y="9343"/>
                    <a:pt x="1424" y="9368"/>
                  </a:cubicBezTo>
                  <a:cubicBezTo>
                    <a:pt x="1424" y="9421"/>
                    <a:pt x="1508" y="9421"/>
                    <a:pt x="1592" y="9421"/>
                  </a:cubicBezTo>
                  <a:cubicBezTo>
                    <a:pt x="1631" y="9421"/>
                    <a:pt x="1631" y="9421"/>
                    <a:pt x="1676" y="9421"/>
                  </a:cubicBezTo>
                  <a:cubicBezTo>
                    <a:pt x="1676" y="9396"/>
                    <a:pt x="1715" y="9368"/>
                    <a:pt x="1715" y="9343"/>
                  </a:cubicBezTo>
                  <a:cubicBezTo>
                    <a:pt x="1715" y="9314"/>
                    <a:pt x="1715" y="9289"/>
                    <a:pt x="1676" y="9236"/>
                  </a:cubicBezTo>
                  <a:cubicBezTo>
                    <a:pt x="1676" y="9207"/>
                    <a:pt x="1676" y="9182"/>
                    <a:pt x="1676" y="9182"/>
                  </a:cubicBezTo>
                  <a:cubicBezTo>
                    <a:pt x="1676" y="9154"/>
                    <a:pt x="1631" y="9154"/>
                    <a:pt x="1592" y="9154"/>
                  </a:cubicBezTo>
                  <a:cubicBezTo>
                    <a:pt x="1547" y="9129"/>
                    <a:pt x="1508" y="9129"/>
                    <a:pt x="1463" y="9129"/>
                  </a:cubicBezTo>
                  <a:close/>
                  <a:moveTo>
                    <a:pt x="1128" y="9368"/>
                  </a:moveTo>
                  <a:cubicBezTo>
                    <a:pt x="1128" y="9421"/>
                    <a:pt x="1173" y="9450"/>
                    <a:pt x="1218" y="9475"/>
                  </a:cubicBezTo>
                  <a:cubicBezTo>
                    <a:pt x="1257" y="9529"/>
                    <a:pt x="1296" y="9529"/>
                    <a:pt x="1380" y="9557"/>
                  </a:cubicBezTo>
                  <a:cubicBezTo>
                    <a:pt x="1424" y="9557"/>
                    <a:pt x="1424" y="9557"/>
                    <a:pt x="1424" y="9582"/>
                  </a:cubicBezTo>
                  <a:cubicBezTo>
                    <a:pt x="1463" y="9607"/>
                    <a:pt x="1424" y="9607"/>
                    <a:pt x="1424" y="9636"/>
                  </a:cubicBezTo>
                  <a:cubicBezTo>
                    <a:pt x="1424" y="9714"/>
                    <a:pt x="1463" y="9771"/>
                    <a:pt x="1463" y="9821"/>
                  </a:cubicBezTo>
                  <a:cubicBezTo>
                    <a:pt x="1508" y="9850"/>
                    <a:pt x="1508" y="9850"/>
                    <a:pt x="1547" y="9879"/>
                  </a:cubicBezTo>
                  <a:cubicBezTo>
                    <a:pt x="1592" y="9929"/>
                    <a:pt x="1592" y="9957"/>
                    <a:pt x="1631" y="9986"/>
                  </a:cubicBezTo>
                  <a:cubicBezTo>
                    <a:pt x="1676" y="10011"/>
                    <a:pt x="1715" y="10011"/>
                    <a:pt x="1715" y="10036"/>
                  </a:cubicBezTo>
                  <a:cubicBezTo>
                    <a:pt x="1715" y="10064"/>
                    <a:pt x="1676" y="10064"/>
                    <a:pt x="1631" y="10093"/>
                  </a:cubicBezTo>
                  <a:cubicBezTo>
                    <a:pt x="1592" y="10093"/>
                    <a:pt x="1592" y="10118"/>
                    <a:pt x="1547" y="10118"/>
                  </a:cubicBezTo>
                  <a:cubicBezTo>
                    <a:pt x="1424" y="10118"/>
                    <a:pt x="1380" y="10118"/>
                    <a:pt x="1296" y="10118"/>
                  </a:cubicBezTo>
                  <a:cubicBezTo>
                    <a:pt x="1296" y="10118"/>
                    <a:pt x="1257" y="10143"/>
                    <a:pt x="1218" y="10143"/>
                  </a:cubicBezTo>
                  <a:cubicBezTo>
                    <a:pt x="1173" y="10143"/>
                    <a:pt x="1173" y="10143"/>
                    <a:pt x="1173" y="10143"/>
                  </a:cubicBezTo>
                  <a:cubicBezTo>
                    <a:pt x="1173" y="10093"/>
                    <a:pt x="1173" y="10093"/>
                    <a:pt x="1173" y="10036"/>
                  </a:cubicBezTo>
                  <a:cubicBezTo>
                    <a:pt x="1089" y="10064"/>
                    <a:pt x="1050" y="10064"/>
                    <a:pt x="1005" y="10093"/>
                  </a:cubicBezTo>
                  <a:cubicBezTo>
                    <a:pt x="961" y="10118"/>
                    <a:pt x="961" y="10118"/>
                    <a:pt x="922" y="10118"/>
                  </a:cubicBezTo>
                  <a:cubicBezTo>
                    <a:pt x="922" y="10143"/>
                    <a:pt x="838" y="10143"/>
                    <a:pt x="838" y="10143"/>
                  </a:cubicBezTo>
                  <a:cubicBezTo>
                    <a:pt x="838" y="10196"/>
                    <a:pt x="883" y="10225"/>
                    <a:pt x="922" y="10250"/>
                  </a:cubicBezTo>
                  <a:cubicBezTo>
                    <a:pt x="961" y="10279"/>
                    <a:pt x="961" y="10304"/>
                    <a:pt x="1005" y="10332"/>
                  </a:cubicBezTo>
                  <a:cubicBezTo>
                    <a:pt x="1050" y="10332"/>
                    <a:pt x="1050" y="10332"/>
                    <a:pt x="1089" y="10357"/>
                  </a:cubicBezTo>
                  <a:cubicBezTo>
                    <a:pt x="1050" y="10386"/>
                    <a:pt x="1005" y="10386"/>
                    <a:pt x="961" y="10386"/>
                  </a:cubicBezTo>
                  <a:cubicBezTo>
                    <a:pt x="922" y="10386"/>
                    <a:pt x="883" y="10386"/>
                    <a:pt x="838" y="10386"/>
                  </a:cubicBezTo>
                  <a:lnTo>
                    <a:pt x="793" y="10386"/>
                  </a:lnTo>
                  <a:cubicBezTo>
                    <a:pt x="754" y="10386"/>
                    <a:pt x="793" y="10357"/>
                    <a:pt x="754" y="10332"/>
                  </a:cubicBezTo>
                  <a:cubicBezTo>
                    <a:pt x="715" y="10279"/>
                    <a:pt x="670" y="10279"/>
                    <a:pt x="587" y="10279"/>
                  </a:cubicBezTo>
                  <a:cubicBezTo>
                    <a:pt x="503" y="10279"/>
                    <a:pt x="458" y="10279"/>
                    <a:pt x="419" y="10279"/>
                  </a:cubicBezTo>
                  <a:cubicBezTo>
                    <a:pt x="335" y="10279"/>
                    <a:pt x="296" y="10279"/>
                    <a:pt x="251" y="10250"/>
                  </a:cubicBezTo>
                  <a:lnTo>
                    <a:pt x="212" y="10225"/>
                  </a:lnTo>
                  <a:cubicBezTo>
                    <a:pt x="128" y="10225"/>
                    <a:pt x="128" y="10250"/>
                    <a:pt x="45" y="10279"/>
                  </a:cubicBezTo>
                  <a:cubicBezTo>
                    <a:pt x="45" y="10279"/>
                    <a:pt x="45" y="10279"/>
                    <a:pt x="0" y="10279"/>
                  </a:cubicBezTo>
                  <a:cubicBezTo>
                    <a:pt x="0" y="10196"/>
                    <a:pt x="0" y="10171"/>
                    <a:pt x="0" y="10118"/>
                  </a:cubicBezTo>
                  <a:cubicBezTo>
                    <a:pt x="0" y="10093"/>
                    <a:pt x="0" y="10093"/>
                    <a:pt x="0" y="10093"/>
                  </a:cubicBezTo>
                  <a:lnTo>
                    <a:pt x="0" y="10036"/>
                  </a:lnTo>
                  <a:cubicBezTo>
                    <a:pt x="45" y="10064"/>
                    <a:pt x="45" y="10064"/>
                    <a:pt x="84" y="10093"/>
                  </a:cubicBezTo>
                  <a:cubicBezTo>
                    <a:pt x="84" y="10064"/>
                    <a:pt x="84" y="10064"/>
                    <a:pt x="84" y="10036"/>
                  </a:cubicBezTo>
                  <a:cubicBezTo>
                    <a:pt x="128" y="10011"/>
                    <a:pt x="168" y="10011"/>
                    <a:pt x="212" y="9986"/>
                  </a:cubicBezTo>
                  <a:cubicBezTo>
                    <a:pt x="212" y="9957"/>
                    <a:pt x="212" y="9957"/>
                    <a:pt x="212" y="9929"/>
                  </a:cubicBezTo>
                  <a:cubicBezTo>
                    <a:pt x="212" y="9850"/>
                    <a:pt x="168" y="9796"/>
                    <a:pt x="168" y="9743"/>
                  </a:cubicBezTo>
                  <a:cubicBezTo>
                    <a:pt x="168" y="9664"/>
                    <a:pt x="212" y="9607"/>
                    <a:pt x="212" y="9529"/>
                  </a:cubicBezTo>
                  <a:cubicBezTo>
                    <a:pt x="212" y="9475"/>
                    <a:pt x="212" y="9450"/>
                    <a:pt x="251" y="9421"/>
                  </a:cubicBezTo>
                  <a:cubicBezTo>
                    <a:pt x="251" y="9421"/>
                    <a:pt x="251" y="9421"/>
                    <a:pt x="251" y="9396"/>
                  </a:cubicBezTo>
                  <a:cubicBezTo>
                    <a:pt x="296" y="9450"/>
                    <a:pt x="335" y="9450"/>
                    <a:pt x="335" y="9504"/>
                  </a:cubicBezTo>
                  <a:cubicBezTo>
                    <a:pt x="380" y="9529"/>
                    <a:pt x="419" y="9557"/>
                    <a:pt x="458" y="9582"/>
                  </a:cubicBezTo>
                  <a:cubicBezTo>
                    <a:pt x="547" y="9557"/>
                    <a:pt x="587" y="9529"/>
                    <a:pt x="715" y="9504"/>
                  </a:cubicBezTo>
                  <a:cubicBezTo>
                    <a:pt x="793" y="9504"/>
                    <a:pt x="838" y="9504"/>
                    <a:pt x="922" y="9475"/>
                  </a:cubicBezTo>
                  <a:cubicBezTo>
                    <a:pt x="1005" y="9450"/>
                    <a:pt x="1050" y="9421"/>
                    <a:pt x="1128" y="9368"/>
                  </a:cubicBezTo>
                  <a:close/>
                  <a:moveTo>
                    <a:pt x="6742" y="4175"/>
                  </a:moveTo>
                  <a:cubicBezTo>
                    <a:pt x="6697" y="4204"/>
                    <a:pt x="6658" y="4204"/>
                    <a:pt x="6658" y="4257"/>
                  </a:cubicBezTo>
                  <a:cubicBezTo>
                    <a:pt x="6658" y="4282"/>
                    <a:pt x="6697" y="4311"/>
                    <a:pt x="6697" y="4364"/>
                  </a:cubicBezTo>
                  <a:cubicBezTo>
                    <a:pt x="6697" y="4389"/>
                    <a:pt x="6697" y="4389"/>
                    <a:pt x="6697" y="4418"/>
                  </a:cubicBezTo>
                  <a:cubicBezTo>
                    <a:pt x="6613" y="4418"/>
                    <a:pt x="6613" y="4389"/>
                    <a:pt x="6530" y="4389"/>
                  </a:cubicBezTo>
                  <a:cubicBezTo>
                    <a:pt x="6530" y="4389"/>
                    <a:pt x="6530" y="4389"/>
                    <a:pt x="6530" y="4418"/>
                  </a:cubicBezTo>
                  <a:cubicBezTo>
                    <a:pt x="6530" y="4443"/>
                    <a:pt x="6530" y="4443"/>
                    <a:pt x="6530" y="4471"/>
                  </a:cubicBezTo>
                  <a:cubicBezTo>
                    <a:pt x="6530" y="4496"/>
                    <a:pt x="6491" y="4496"/>
                    <a:pt x="6491" y="4525"/>
                  </a:cubicBezTo>
                  <a:cubicBezTo>
                    <a:pt x="6491" y="4550"/>
                    <a:pt x="6530" y="4550"/>
                    <a:pt x="6574" y="4550"/>
                  </a:cubicBezTo>
                  <a:cubicBezTo>
                    <a:pt x="6574" y="4579"/>
                    <a:pt x="6613" y="4604"/>
                    <a:pt x="6613" y="4632"/>
                  </a:cubicBezTo>
                  <a:cubicBezTo>
                    <a:pt x="6613" y="4657"/>
                    <a:pt x="6574" y="4657"/>
                    <a:pt x="6613" y="4686"/>
                  </a:cubicBezTo>
                  <a:cubicBezTo>
                    <a:pt x="6613" y="4686"/>
                    <a:pt x="6658" y="4686"/>
                    <a:pt x="6697" y="4711"/>
                  </a:cubicBezTo>
                  <a:cubicBezTo>
                    <a:pt x="6742" y="4711"/>
                    <a:pt x="6742" y="4739"/>
                    <a:pt x="6742" y="4739"/>
                  </a:cubicBezTo>
                  <a:cubicBezTo>
                    <a:pt x="6781" y="4818"/>
                    <a:pt x="6781" y="4846"/>
                    <a:pt x="6865" y="4900"/>
                  </a:cubicBezTo>
                  <a:cubicBezTo>
                    <a:pt x="6949" y="4846"/>
                    <a:pt x="6993" y="4764"/>
                    <a:pt x="7116" y="4739"/>
                  </a:cubicBezTo>
                  <a:cubicBezTo>
                    <a:pt x="7200" y="4739"/>
                    <a:pt x="7328" y="4739"/>
                    <a:pt x="7412" y="4657"/>
                  </a:cubicBezTo>
                  <a:cubicBezTo>
                    <a:pt x="7328" y="4657"/>
                    <a:pt x="7284" y="4632"/>
                    <a:pt x="7245" y="4604"/>
                  </a:cubicBezTo>
                  <a:cubicBezTo>
                    <a:pt x="7245" y="4579"/>
                    <a:pt x="7200" y="4550"/>
                    <a:pt x="7200" y="4525"/>
                  </a:cubicBezTo>
                  <a:cubicBezTo>
                    <a:pt x="7200" y="4471"/>
                    <a:pt x="7245" y="4471"/>
                    <a:pt x="7245" y="4418"/>
                  </a:cubicBezTo>
                  <a:cubicBezTo>
                    <a:pt x="7245" y="4418"/>
                    <a:pt x="7245" y="4389"/>
                    <a:pt x="7245" y="4364"/>
                  </a:cubicBezTo>
                  <a:cubicBezTo>
                    <a:pt x="7245" y="4336"/>
                    <a:pt x="7245" y="4311"/>
                    <a:pt x="7245" y="4282"/>
                  </a:cubicBezTo>
                  <a:cubicBezTo>
                    <a:pt x="7245" y="4257"/>
                    <a:pt x="7245" y="4257"/>
                    <a:pt x="7200" y="4257"/>
                  </a:cubicBezTo>
                  <a:cubicBezTo>
                    <a:pt x="7200" y="4257"/>
                    <a:pt x="7161" y="4257"/>
                    <a:pt x="7116" y="4257"/>
                  </a:cubicBezTo>
                  <a:cubicBezTo>
                    <a:pt x="7032" y="4229"/>
                    <a:pt x="7032" y="4229"/>
                    <a:pt x="6949" y="4204"/>
                  </a:cubicBezTo>
                  <a:lnTo>
                    <a:pt x="6904" y="4175"/>
                  </a:lnTo>
                  <a:cubicBezTo>
                    <a:pt x="6865" y="4175"/>
                    <a:pt x="6865" y="4175"/>
                    <a:pt x="6826" y="4175"/>
                  </a:cubicBezTo>
                  <a:cubicBezTo>
                    <a:pt x="6781" y="4175"/>
                    <a:pt x="6781" y="4175"/>
                    <a:pt x="6742" y="4175"/>
                  </a:cubicBezTo>
                  <a:close/>
                  <a:moveTo>
                    <a:pt x="4647" y="296"/>
                  </a:moveTo>
                  <a:cubicBezTo>
                    <a:pt x="4564" y="296"/>
                    <a:pt x="4564" y="268"/>
                    <a:pt x="4480" y="268"/>
                  </a:cubicBezTo>
                  <a:cubicBezTo>
                    <a:pt x="4435" y="321"/>
                    <a:pt x="4435" y="350"/>
                    <a:pt x="4396" y="375"/>
                  </a:cubicBezTo>
                  <a:cubicBezTo>
                    <a:pt x="4351" y="457"/>
                    <a:pt x="4351" y="511"/>
                    <a:pt x="4312" y="618"/>
                  </a:cubicBezTo>
                  <a:cubicBezTo>
                    <a:pt x="4312" y="643"/>
                    <a:pt x="4273" y="643"/>
                    <a:pt x="4273" y="671"/>
                  </a:cubicBezTo>
                  <a:cubicBezTo>
                    <a:pt x="4351" y="696"/>
                    <a:pt x="4435" y="696"/>
                    <a:pt x="4435" y="750"/>
                  </a:cubicBezTo>
                  <a:cubicBezTo>
                    <a:pt x="4435" y="832"/>
                    <a:pt x="4396" y="886"/>
                    <a:pt x="4312" y="936"/>
                  </a:cubicBezTo>
                  <a:cubicBezTo>
                    <a:pt x="4273" y="993"/>
                    <a:pt x="4273" y="1018"/>
                    <a:pt x="4228" y="1071"/>
                  </a:cubicBezTo>
                  <a:cubicBezTo>
                    <a:pt x="4184" y="1125"/>
                    <a:pt x="4145" y="1150"/>
                    <a:pt x="4145" y="1232"/>
                  </a:cubicBezTo>
                  <a:lnTo>
                    <a:pt x="4184" y="1232"/>
                  </a:lnTo>
                  <a:cubicBezTo>
                    <a:pt x="4184" y="1257"/>
                    <a:pt x="4145" y="1286"/>
                    <a:pt x="4145" y="1314"/>
                  </a:cubicBezTo>
                  <a:cubicBezTo>
                    <a:pt x="4106" y="1314"/>
                    <a:pt x="4145" y="1339"/>
                    <a:pt x="4145" y="1339"/>
                  </a:cubicBezTo>
                  <a:cubicBezTo>
                    <a:pt x="4145" y="1554"/>
                    <a:pt x="4145" y="1554"/>
                    <a:pt x="4145" y="1554"/>
                  </a:cubicBezTo>
                  <a:cubicBezTo>
                    <a:pt x="4145" y="1579"/>
                    <a:pt x="4106" y="1579"/>
                    <a:pt x="4106" y="1607"/>
                  </a:cubicBezTo>
                  <a:cubicBezTo>
                    <a:pt x="4106" y="1661"/>
                    <a:pt x="4106" y="1661"/>
                    <a:pt x="4106" y="1661"/>
                  </a:cubicBezTo>
                  <a:cubicBezTo>
                    <a:pt x="4145" y="1661"/>
                    <a:pt x="4145" y="1661"/>
                    <a:pt x="4145" y="1661"/>
                  </a:cubicBezTo>
                  <a:cubicBezTo>
                    <a:pt x="4184" y="1632"/>
                    <a:pt x="4228" y="1632"/>
                    <a:pt x="4312" y="1632"/>
                  </a:cubicBezTo>
                  <a:cubicBezTo>
                    <a:pt x="4312" y="1661"/>
                    <a:pt x="4312" y="1686"/>
                    <a:pt x="4312" y="1714"/>
                  </a:cubicBezTo>
                  <a:cubicBezTo>
                    <a:pt x="4312" y="1739"/>
                    <a:pt x="4312" y="1739"/>
                    <a:pt x="4351" y="1739"/>
                  </a:cubicBezTo>
                  <a:cubicBezTo>
                    <a:pt x="4396" y="1739"/>
                    <a:pt x="4396" y="1714"/>
                    <a:pt x="4396" y="1686"/>
                  </a:cubicBezTo>
                  <a:cubicBezTo>
                    <a:pt x="4435" y="1686"/>
                    <a:pt x="4480" y="1661"/>
                    <a:pt x="4519" y="1661"/>
                  </a:cubicBezTo>
                  <a:cubicBezTo>
                    <a:pt x="4564" y="1686"/>
                    <a:pt x="4564" y="1686"/>
                    <a:pt x="4564" y="1686"/>
                  </a:cubicBezTo>
                  <a:cubicBezTo>
                    <a:pt x="4564" y="1954"/>
                    <a:pt x="4564" y="1954"/>
                    <a:pt x="4564" y="1954"/>
                  </a:cubicBezTo>
                  <a:cubicBezTo>
                    <a:pt x="4480" y="1929"/>
                    <a:pt x="4435" y="1929"/>
                    <a:pt x="4396" y="1875"/>
                  </a:cubicBezTo>
                  <a:cubicBezTo>
                    <a:pt x="4396" y="1900"/>
                    <a:pt x="4351" y="1900"/>
                    <a:pt x="4351" y="1900"/>
                  </a:cubicBezTo>
                  <a:cubicBezTo>
                    <a:pt x="4351" y="1929"/>
                    <a:pt x="4396" y="1954"/>
                    <a:pt x="4396" y="1954"/>
                  </a:cubicBezTo>
                  <a:cubicBezTo>
                    <a:pt x="4396" y="2007"/>
                    <a:pt x="4351" y="2007"/>
                    <a:pt x="4312" y="2036"/>
                  </a:cubicBezTo>
                  <a:cubicBezTo>
                    <a:pt x="4273" y="1982"/>
                    <a:pt x="4273" y="1982"/>
                    <a:pt x="4228" y="1954"/>
                  </a:cubicBezTo>
                  <a:cubicBezTo>
                    <a:pt x="4228" y="1929"/>
                    <a:pt x="4228" y="1929"/>
                    <a:pt x="4184" y="1929"/>
                  </a:cubicBezTo>
                  <a:cubicBezTo>
                    <a:pt x="4145" y="1929"/>
                    <a:pt x="4145" y="1954"/>
                    <a:pt x="4106" y="1954"/>
                  </a:cubicBezTo>
                  <a:cubicBezTo>
                    <a:pt x="4061" y="1954"/>
                    <a:pt x="4016" y="1982"/>
                    <a:pt x="3977" y="1982"/>
                  </a:cubicBezTo>
                  <a:cubicBezTo>
                    <a:pt x="3938" y="1982"/>
                    <a:pt x="3938" y="1982"/>
                    <a:pt x="3893" y="1982"/>
                  </a:cubicBezTo>
                  <a:cubicBezTo>
                    <a:pt x="3893" y="1982"/>
                    <a:pt x="3849" y="1982"/>
                    <a:pt x="3809" y="1982"/>
                  </a:cubicBezTo>
                  <a:cubicBezTo>
                    <a:pt x="3770" y="1954"/>
                    <a:pt x="3770" y="1900"/>
                    <a:pt x="3726" y="1900"/>
                  </a:cubicBezTo>
                  <a:cubicBezTo>
                    <a:pt x="3681" y="1900"/>
                    <a:pt x="3642" y="1929"/>
                    <a:pt x="3642" y="1954"/>
                  </a:cubicBezTo>
                  <a:cubicBezTo>
                    <a:pt x="3642" y="1982"/>
                    <a:pt x="3642" y="1982"/>
                    <a:pt x="3681" y="2007"/>
                  </a:cubicBezTo>
                  <a:cubicBezTo>
                    <a:pt x="3681" y="2036"/>
                    <a:pt x="3726" y="2061"/>
                    <a:pt x="3726" y="2114"/>
                  </a:cubicBezTo>
                  <a:cubicBezTo>
                    <a:pt x="3726" y="2196"/>
                    <a:pt x="3642" y="2221"/>
                    <a:pt x="3603" y="2304"/>
                  </a:cubicBezTo>
                  <a:cubicBezTo>
                    <a:pt x="3558" y="2382"/>
                    <a:pt x="3558" y="2411"/>
                    <a:pt x="3519" y="2489"/>
                  </a:cubicBezTo>
                  <a:cubicBezTo>
                    <a:pt x="3519" y="2518"/>
                    <a:pt x="3474" y="2543"/>
                    <a:pt x="3474" y="2571"/>
                  </a:cubicBezTo>
                  <a:cubicBezTo>
                    <a:pt x="3474" y="2650"/>
                    <a:pt x="3474" y="2679"/>
                    <a:pt x="3474" y="2757"/>
                  </a:cubicBezTo>
                  <a:cubicBezTo>
                    <a:pt x="3435" y="2782"/>
                    <a:pt x="3435" y="2811"/>
                    <a:pt x="3435" y="2864"/>
                  </a:cubicBezTo>
                  <a:lnTo>
                    <a:pt x="3474" y="2889"/>
                  </a:lnTo>
                  <a:cubicBezTo>
                    <a:pt x="3642" y="2946"/>
                    <a:pt x="3642" y="2946"/>
                    <a:pt x="3642" y="2946"/>
                  </a:cubicBezTo>
                  <a:cubicBezTo>
                    <a:pt x="3681" y="2971"/>
                    <a:pt x="3726" y="2996"/>
                    <a:pt x="3770" y="2996"/>
                  </a:cubicBezTo>
                  <a:cubicBezTo>
                    <a:pt x="3849" y="2996"/>
                    <a:pt x="3893" y="2971"/>
                    <a:pt x="3977" y="2946"/>
                  </a:cubicBezTo>
                  <a:cubicBezTo>
                    <a:pt x="4016" y="2918"/>
                    <a:pt x="4106" y="2918"/>
                    <a:pt x="4106" y="2889"/>
                  </a:cubicBezTo>
                  <a:cubicBezTo>
                    <a:pt x="4145" y="2839"/>
                    <a:pt x="4106" y="2811"/>
                    <a:pt x="4145" y="2782"/>
                  </a:cubicBezTo>
                  <a:cubicBezTo>
                    <a:pt x="4184" y="2732"/>
                    <a:pt x="4228" y="2704"/>
                    <a:pt x="4273" y="2625"/>
                  </a:cubicBezTo>
                  <a:cubicBezTo>
                    <a:pt x="4312" y="2571"/>
                    <a:pt x="4312" y="2543"/>
                    <a:pt x="4312" y="2489"/>
                  </a:cubicBezTo>
                  <a:cubicBezTo>
                    <a:pt x="4312" y="2464"/>
                    <a:pt x="4351" y="2464"/>
                    <a:pt x="4396" y="2436"/>
                  </a:cubicBezTo>
                  <a:cubicBezTo>
                    <a:pt x="4396" y="2411"/>
                    <a:pt x="4435" y="2357"/>
                    <a:pt x="4435" y="2329"/>
                  </a:cubicBezTo>
                  <a:cubicBezTo>
                    <a:pt x="4435" y="2275"/>
                    <a:pt x="4435" y="2250"/>
                    <a:pt x="4480" y="2196"/>
                  </a:cubicBezTo>
                  <a:cubicBezTo>
                    <a:pt x="4480" y="2168"/>
                    <a:pt x="4519" y="2143"/>
                    <a:pt x="4564" y="2114"/>
                  </a:cubicBezTo>
                  <a:cubicBezTo>
                    <a:pt x="4647" y="2114"/>
                    <a:pt x="4686" y="2114"/>
                    <a:pt x="4731" y="2089"/>
                  </a:cubicBezTo>
                  <a:cubicBezTo>
                    <a:pt x="4815" y="2089"/>
                    <a:pt x="4815" y="2061"/>
                    <a:pt x="4815" y="2007"/>
                  </a:cubicBezTo>
                  <a:cubicBezTo>
                    <a:pt x="4815" y="1982"/>
                    <a:pt x="4815" y="1982"/>
                    <a:pt x="4770" y="1982"/>
                  </a:cubicBezTo>
                  <a:cubicBezTo>
                    <a:pt x="4731" y="1982"/>
                    <a:pt x="4731" y="1954"/>
                    <a:pt x="4731" y="1954"/>
                  </a:cubicBezTo>
                  <a:cubicBezTo>
                    <a:pt x="4770" y="1900"/>
                    <a:pt x="4770" y="1846"/>
                    <a:pt x="4854" y="1821"/>
                  </a:cubicBezTo>
                  <a:cubicBezTo>
                    <a:pt x="4854" y="1793"/>
                    <a:pt x="4938" y="1793"/>
                    <a:pt x="4938" y="1768"/>
                  </a:cubicBezTo>
                  <a:cubicBezTo>
                    <a:pt x="4854" y="1714"/>
                    <a:pt x="4815" y="1661"/>
                    <a:pt x="4815" y="1579"/>
                  </a:cubicBezTo>
                  <a:cubicBezTo>
                    <a:pt x="4815" y="1554"/>
                    <a:pt x="4815" y="1554"/>
                    <a:pt x="4815" y="1525"/>
                  </a:cubicBezTo>
                  <a:cubicBezTo>
                    <a:pt x="4815" y="1500"/>
                    <a:pt x="4815" y="1500"/>
                    <a:pt x="4770" y="1500"/>
                  </a:cubicBezTo>
                  <a:cubicBezTo>
                    <a:pt x="4731" y="1471"/>
                    <a:pt x="4731" y="1446"/>
                    <a:pt x="4731" y="1418"/>
                  </a:cubicBezTo>
                  <a:cubicBezTo>
                    <a:pt x="4731" y="1364"/>
                    <a:pt x="4731" y="1339"/>
                    <a:pt x="4770" y="1314"/>
                  </a:cubicBezTo>
                  <a:cubicBezTo>
                    <a:pt x="4770" y="1286"/>
                    <a:pt x="4770" y="1257"/>
                    <a:pt x="4770" y="1232"/>
                  </a:cubicBezTo>
                  <a:cubicBezTo>
                    <a:pt x="4815" y="1232"/>
                    <a:pt x="4815" y="1232"/>
                    <a:pt x="4815" y="1232"/>
                  </a:cubicBezTo>
                  <a:cubicBezTo>
                    <a:pt x="4854" y="1207"/>
                    <a:pt x="4854" y="1207"/>
                    <a:pt x="4899" y="1179"/>
                  </a:cubicBezTo>
                  <a:cubicBezTo>
                    <a:pt x="4982" y="1100"/>
                    <a:pt x="5066" y="1071"/>
                    <a:pt x="5150" y="993"/>
                  </a:cubicBezTo>
                  <a:cubicBezTo>
                    <a:pt x="5273" y="911"/>
                    <a:pt x="5273" y="857"/>
                    <a:pt x="5318" y="750"/>
                  </a:cubicBezTo>
                  <a:cubicBezTo>
                    <a:pt x="5357" y="696"/>
                    <a:pt x="5401" y="643"/>
                    <a:pt x="5401" y="589"/>
                  </a:cubicBezTo>
                  <a:cubicBezTo>
                    <a:pt x="5401" y="564"/>
                    <a:pt x="5440" y="536"/>
                    <a:pt x="5440" y="511"/>
                  </a:cubicBezTo>
                  <a:cubicBezTo>
                    <a:pt x="5440" y="482"/>
                    <a:pt x="5357" y="482"/>
                    <a:pt x="5318" y="457"/>
                  </a:cubicBezTo>
                  <a:cubicBezTo>
                    <a:pt x="5273" y="457"/>
                    <a:pt x="5273" y="429"/>
                    <a:pt x="5273" y="429"/>
                  </a:cubicBezTo>
                  <a:cubicBezTo>
                    <a:pt x="5318" y="404"/>
                    <a:pt x="5318" y="404"/>
                    <a:pt x="5357" y="404"/>
                  </a:cubicBezTo>
                  <a:cubicBezTo>
                    <a:pt x="5401" y="375"/>
                    <a:pt x="5440" y="375"/>
                    <a:pt x="5440" y="375"/>
                  </a:cubicBezTo>
                  <a:cubicBezTo>
                    <a:pt x="5440" y="350"/>
                    <a:pt x="5440" y="321"/>
                    <a:pt x="5440" y="321"/>
                  </a:cubicBezTo>
                  <a:cubicBezTo>
                    <a:pt x="5440" y="268"/>
                    <a:pt x="5401" y="243"/>
                    <a:pt x="5401" y="214"/>
                  </a:cubicBezTo>
                  <a:cubicBezTo>
                    <a:pt x="5401" y="161"/>
                    <a:pt x="5401" y="136"/>
                    <a:pt x="5401" y="107"/>
                  </a:cubicBezTo>
                  <a:cubicBezTo>
                    <a:pt x="5401" y="54"/>
                    <a:pt x="5401" y="0"/>
                    <a:pt x="5318" y="0"/>
                  </a:cubicBezTo>
                  <a:cubicBezTo>
                    <a:pt x="5273" y="0"/>
                    <a:pt x="5273" y="29"/>
                    <a:pt x="5234" y="29"/>
                  </a:cubicBezTo>
                  <a:cubicBezTo>
                    <a:pt x="5189" y="29"/>
                    <a:pt x="5150" y="54"/>
                    <a:pt x="5105" y="82"/>
                  </a:cubicBezTo>
                  <a:cubicBezTo>
                    <a:pt x="5105" y="82"/>
                    <a:pt x="5066" y="107"/>
                    <a:pt x="5022" y="107"/>
                  </a:cubicBezTo>
                  <a:cubicBezTo>
                    <a:pt x="4938" y="161"/>
                    <a:pt x="4938" y="189"/>
                    <a:pt x="4854" y="243"/>
                  </a:cubicBezTo>
                  <a:cubicBezTo>
                    <a:pt x="4770" y="268"/>
                    <a:pt x="4731" y="296"/>
                    <a:pt x="4647" y="296"/>
                  </a:cubicBezTo>
                  <a:close/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1" name="Freeform 132"/>
            <p:cNvSpPr/>
            <p:nvPr/>
          </p:nvSpPr>
          <p:spPr>
            <a:xfrm>
              <a:off x="855129" y="4634430"/>
              <a:ext cx="1383184" cy="1163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714" y="17323"/>
                  </a:moveTo>
                  <a:cubicBezTo>
                    <a:pt x="13672" y="17323"/>
                    <a:pt x="13672" y="17323"/>
                    <a:pt x="13672" y="17323"/>
                  </a:cubicBezTo>
                  <a:cubicBezTo>
                    <a:pt x="13552" y="17323"/>
                    <a:pt x="13552" y="17323"/>
                    <a:pt x="13552" y="17323"/>
                  </a:cubicBezTo>
                  <a:cubicBezTo>
                    <a:pt x="13552" y="17323"/>
                    <a:pt x="13552" y="17323"/>
                    <a:pt x="13552" y="17373"/>
                  </a:cubicBezTo>
                  <a:cubicBezTo>
                    <a:pt x="13552" y="17416"/>
                    <a:pt x="13552" y="17466"/>
                    <a:pt x="13594" y="17509"/>
                  </a:cubicBezTo>
                  <a:cubicBezTo>
                    <a:pt x="13594" y="17559"/>
                    <a:pt x="13594" y="17602"/>
                    <a:pt x="13630" y="17652"/>
                  </a:cubicBezTo>
                  <a:cubicBezTo>
                    <a:pt x="13672" y="17695"/>
                    <a:pt x="13714" y="17695"/>
                    <a:pt x="13714" y="17695"/>
                  </a:cubicBezTo>
                  <a:cubicBezTo>
                    <a:pt x="13787" y="17838"/>
                    <a:pt x="13750" y="17745"/>
                    <a:pt x="13787" y="17602"/>
                  </a:cubicBezTo>
                  <a:cubicBezTo>
                    <a:pt x="13828" y="17602"/>
                    <a:pt x="13870" y="17602"/>
                    <a:pt x="13870" y="17559"/>
                  </a:cubicBezTo>
                  <a:cubicBezTo>
                    <a:pt x="13870" y="17509"/>
                    <a:pt x="13828" y="17509"/>
                    <a:pt x="13828" y="17509"/>
                  </a:cubicBezTo>
                  <a:cubicBezTo>
                    <a:pt x="13787" y="17466"/>
                    <a:pt x="13787" y="17466"/>
                    <a:pt x="13787" y="17416"/>
                  </a:cubicBezTo>
                  <a:cubicBezTo>
                    <a:pt x="13787" y="17373"/>
                    <a:pt x="13750" y="17373"/>
                    <a:pt x="13714" y="17323"/>
                  </a:cubicBezTo>
                  <a:close/>
                  <a:moveTo>
                    <a:pt x="13479" y="17509"/>
                  </a:moveTo>
                  <a:cubicBezTo>
                    <a:pt x="13359" y="17602"/>
                    <a:pt x="13281" y="17602"/>
                    <a:pt x="13166" y="17602"/>
                  </a:cubicBezTo>
                  <a:cubicBezTo>
                    <a:pt x="13166" y="17695"/>
                    <a:pt x="13125" y="17695"/>
                    <a:pt x="13125" y="17788"/>
                  </a:cubicBezTo>
                  <a:cubicBezTo>
                    <a:pt x="13125" y="17881"/>
                    <a:pt x="13125" y="17931"/>
                    <a:pt x="13125" y="18024"/>
                  </a:cubicBezTo>
                  <a:cubicBezTo>
                    <a:pt x="13166" y="18024"/>
                    <a:pt x="13166" y="18024"/>
                    <a:pt x="13166" y="18024"/>
                  </a:cubicBezTo>
                  <a:cubicBezTo>
                    <a:pt x="13203" y="17974"/>
                    <a:pt x="13245" y="17974"/>
                    <a:pt x="13281" y="17931"/>
                  </a:cubicBezTo>
                  <a:cubicBezTo>
                    <a:pt x="13323" y="17931"/>
                    <a:pt x="13323" y="17881"/>
                    <a:pt x="13323" y="17881"/>
                  </a:cubicBezTo>
                  <a:cubicBezTo>
                    <a:pt x="13401" y="17838"/>
                    <a:pt x="13516" y="17788"/>
                    <a:pt x="13516" y="17695"/>
                  </a:cubicBezTo>
                  <a:cubicBezTo>
                    <a:pt x="13516" y="17652"/>
                    <a:pt x="13479" y="17602"/>
                    <a:pt x="13479" y="17509"/>
                  </a:cubicBezTo>
                  <a:close/>
                  <a:moveTo>
                    <a:pt x="12812" y="17745"/>
                  </a:moveTo>
                  <a:cubicBezTo>
                    <a:pt x="12775" y="17745"/>
                    <a:pt x="12775" y="17745"/>
                    <a:pt x="12775" y="17745"/>
                  </a:cubicBezTo>
                  <a:cubicBezTo>
                    <a:pt x="12697" y="17745"/>
                    <a:pt x="12619" y="17745"/>
                    <a:pt x="12619" y="17838"/>
                  </a:cubicBezTo>
                  <a:cubicBezTo>
                    <a:pt x="12619" y="17881"/>
                    <a:pt x="12656" y="17931"/>
                    <a:pt x="12656" y="18024"/>
                  </a:cubicBezTo>
                  <a:cubicBezTo>
                    <a:pt x="12656" y="18067"/>
                    <a:pt x="12656" y="18117"/>
                    <a:pt x="12619" y="18160"/>
                  </a:cubicBezTo>
                  <a:cubicBezTo>
                    <a:pt x="12619" y="18210"/>
                    <a:pt x="12577" y="18253"/>
                    <a:pt x="12541" y="18253"/>
                  </a:cubicBezTo>
                  <a:cubicBezTo>
                    <a:pt x="12463" y="18346"/>
                    <a:pt x="12385" y="18396"/>
                    <a:pt x="12385" y="18532"/>
                  </a:cubicBezTo>
                  <a:cubicBezTo>
                    <a:pt x="12385" y="18582"/>
                    <a:pt x="12421" y="18582"/>
                    <a:pt x="12421" y="18582"/>
                  </a:cubicBezTo>
                  <a:cubicBezTo>
                    <a:pt x="12463" y="18582"/>
                    <a:pt x="12463" y="18582"/>
                    <a:pt x="12499" y="18532"/>
                  </a:cubicBezTo>
                  <a:cubicBezTo>
                    <a:pt x="12541" y="18489"/>
                    <a:pt x="12577" y="18489"/>
                    <a:pt x="12656" y="18489"/>
                  </a:cubicBezTo>
                  <a:cubicBezTo>
                    <a:pt x="12775" y="18439"/>
                    <a:pt x="12812" y="18489"/>
                    <a:pt x="12890" y="18439"/>
                  </a:cubicBezTo>
                  <a:cubicBezTo>
                    <a:pt x="12890" y="18160"/>
                    <a:pt x="12890" y="18160"/>
                    <a:pt x="12890" y="18160"/>
                  </a:cubicBezTo>
                  <a:lnTo>
                    <a:pt x="12932" y="18117"/>
                  </a:lnTo>
                  <a:cubicBezTo>
                    <a:pt x="12932" y="18024"/>
                    <a:pt x="12890" y="18024"/>
                    <a:pt x="12890" y="17931"/>
                  </a:cubicBezTo>
                  <a:cubicBezTo>
                    <a:pt x="12854" y="17881"/>
                    <a:pt x="12812" y="17788"/>
                    <a:pt x="12812" y="17745"/>
                  </a:cubicBezTo>
                  <a:close/>
                  <a:moveTo>
                    <a:pt x="12265" y="17881"/>
                  </a:moveTo>
                  <a:cubicBezTo>
                    <a:pt x="12150" y="17974"/>
                    <a:pt x="12108" y="18067"/>
                    <a:pt x="11994" y="18117"/>
                  </a:cubicBezTo>
                  <a:cubicBezTo>
                    <a:pt x="11952" y="18117"/>
                    <a:pt x="11874" y="18117"/>
                    <a:pt x="11796" y="18160"/>
                  </a:cubicBezTo>
                  <a:cubicBezTo>
                    <a:pt x="11796" y="18210"/>
                    <a:pt x="11796" y="18253"/>
                    <a:pt x="11796" y="18303"/>
                  </a:cubicBezTo>
                  <a:cubicBezTo>
                    <a:pt x="11796" y="18346"/>
                    <a:pt x="11796" y="18346"/>
                    <a:pt x="11796" y="18396"/>
                  </a:cubicBezTo>
                  <a:cubicBezTo>
                    <a:pt x="11796" y="18439"/>
                    <a:pt x="11796" y="18439"/>
                    <a:pt x="11796" y="18439"/>
                  </a:cubicBezTo>
                  <a:cubicBezTo>
                    <a:pt x="11874" y="18439"/>
                    <a:pt x="11874" y="18439"/>
                    <a:pt x="11874" y="18439"/>
                  </a:cubicBezTo>
                  <a:cubicBezTo>
                    <a:pt x="11952" y="18439"/>
                    <a:pt x="11994" y="18439"/>
                    <a:pt x="12072" y="18396"/>
                  </a:cubicBezTo>
                  <a:cubicBezTo>
                    <a:pt x="12108" y="18396"/>
                    <a:pt x="12108" y="18346"/>
                    <a:pt x="12150" y="18253"/>
                  </a:cubicBezTo>
                  <a:cubicBezTo>
                    <a:pt x="12186" y="18253"/>
                    <a:pt x="12186" y="18210"/>
                    <a:pt x="12186" y="18210"/>
                  </a:cubicBezTo>
                  <a:cubicBezTo>
                    <a:pt x="12228" y="18067"/>
                    <a:pt x="12265" y="18024"/>
                    <a:pt x="12265" y="17881"/>
                  </a:cubicBezTo>
                  <a:close/>
                  <a:moveTo>
                    <a:pt x="11759" y="18625"/>
                  </a:moveTo>
                  <a:cubicBezTo>
                    <a:pt x="11717" y="18625"/>
                    <a:pt x="11681" y="18675"/>
                    <a:pt x="11639" y="18675"/>
                  </a:cubicBezTo>
                  <a:cubicBezTo>
                    <a:pt x="11603" y="18675"/>
                    <a:pt x="11561" y="18675"/>
                    <a:pt x="11561" y="18675"/>
                  </a:cubicBezTo>
                  <a:cubicBezTo>
                    <a:pt x="11525" y="18718"/>
                    <a:pt x="11525" y="18768"/>
                    <a:pt x="11525" y="18768"/>
                  </a:cubicBezTo>
                  <a:cubicBezTo>
                    <a:pt x="11525" y="18860"/>
                    <a:pt x="11525" y="18860"/>
                    <a:pt x="11525" y="18953"/>
                  </a:cubicBezTo>
                  <a:cubicBezTo>
                    <a:pt x="11639" y="18904"/>
                    <a:pt x="11681" y="18811"/>
                    <a:pt x="11796" y="18811"/>
                  </a:cubicBezTo>
                  <a:cubicBezTo>
                    <a:pt x="11796" y="18768"/>
                    <a:pt x="11796" y="18768"/>
                    <a:pt x="11796" y="18768"/>
                  </a:cubicBezTo>
                  <a:cubicBezTo>
                    <a:pt x="11796" y="18718"/>
                    <a:pt x="11759" y="18675"/>
                    <a:pt x="11759" y="18625"/>
                  </a:cubicBezTo>
                  <a:close/>
                  <a:moveTo>
                    <a:pt x="10899" y="18489"/>
                  </a:moveTo>
                  <a:lnTo>
                    <a:pt x="10857" y="18489"/>
                  </a:lnTo>
                  <a:cubicBezTo>
                    <a:pt x="10857" y="18532"/>
                    <a:pt x="10821" y="18582"/>
                    <a:pt x="10821" y="18625"/>
                  </a:cubicBezTo>
                  <a:cubicBezTo>
                    <a:pt x="10821" y="18675"/>
                    <a:pt x="10857" y="18675"/>
                    <a:pt x="10899" y="18675"/>
                  </a:cubicBezTo>
                  <a:cubicBezTo>
                    <a:pt x="10936" y="18718"/>
                    <a:pt x="10936" y="18718"/>
                    <a:pt x="10977" y="18768"/>
                  </a:cubicBezTo>
                  <a:cubicBezTo>
                    <a:pt x="11055" y="18768"/>
                    <a:pt x="11055" y="18811"/>
                    <a:pt x="11134" y="18811"/>
                  </a:cubicBezTo>
                  <a:cubicBezTo>
                    <a:pt x="11170" y="18811"/>
                    <a:pt x="11212" y="18768"/>
                    <a:pt x="11212" y="18675"/>
                  </a:cubicBezTo>
                  <a:cubicBezTo>
                    <a:pt x="11212" y="18625"/>
                    <a:pt x="11170" y="18625"/>
                    <a:pt x="11134" y="18625"/>
                  </a:cubicBezTo>
                  <a:cubicBezTo>
                    <a:pt x="11134" y="18582"/>
                    <a:pt x="11092" y="18582"/>
                    <a:pt x="11055" y="18582"/>
                  </a:cubicBezTo>
                  <a:cubicBezTo>
                    <a:pt x="11014" y="18532"/>
                    <a:pt x="10977" y="18532"/>
                    <a:pt x="10936" y="18489"/>
                  </a:cubicBezTo>
                  <a:cubicBezTo>
                    <a:pt x="10899" y="18489"/>
                    <a:pt x="10899" y="18489"/>
                    <a:pt x="10899" y="18489"/>
                  </a:cubicBezTo>
                  <a:close/>
                  <a:moveTo>
                    <a:pt x="9846" y="18625"/>
                  </a:moveTo>
                  <a:cubicBezTo>
                    <a:pt x="9768" y="18625"/>
                    <a:pt x="9726" y="18625"/>
                    <a:pt x="9690" y="18675"/>
                  </a:cubicBezTo>
                  <a:cubicBezTo>
                    <a:pt x="9648" y="18811"/>
                    <a:pt x="9690" y="18860"/>
                    <a:pt x="9690" y="18997"/>
                  </a:cubicBezTo>
                  <a:cubicBezTo>
                    <a:pt x="9690" y="19040"/>
                    <a:pt x="9690" y="19090"/>
                    <a:pt x="9648" y="19139"/>
                  </a:cubicBezTo>
                  <a:cubicBezTo>
                    <a:pt x="9648" y="19139"/>
                    <a:pt x="9612" y="19090"/>
                    <a:pt x="9612" y="19139"/>
                  </a:cubicBezTo>
                  <a:cubicBezTo>
                    <a:pt x="9533" y="19183"/>
                    <a:pt x="9492" y="19226"/>
                    <a:pt x="9492" y="19325"/>
                  </a:cubicBezTo>
                  <a:cubicBezTo>
                    <a:pt x="9492" y="19369"/>
                    <a:pt x="9533" y="19412"/>
                    <a:pt x="9533" y="19462"/>
                  </a:cubicBezTo>
                  <a:cubicBezTo>
                    <a:pt x="9570" y="19412"/>
                    <a:pt x="9612" y="19412"/>
                    <a:pt x="9648" y="19412"/>
                  </a:cubicBezTo>
                  <a:cubicBezTo>
                    <a:pt x="9768" y="19412"/>
                    <a:pt x="9846" y="19412"/>
                    <a:pt x="9961" y="19511"/>
                  </a:cubicBezTo>
                  <a:cubicBezTo>
                    <a:pt x="10003" y="19462"/>
                    <a:pt x="10003" y="19462"/>
                    <a:pt x="10003" y="19462"/>
                  </a:cubicBezTo>
                  <a:cubicBezTo>
                    <a:pt x="10003" y="19412"/>
                    <a:pt x="10039" y="19412"/>
                    <a:pt x="10039" y="19369"/>
                  </a:cubicBezTo>
                  <a:cubicBezTo>
                    <a:pt x="10039" y="19226"/>
                    <a:pt x="9846" y="19183"/>
                    <a:pt x="9846" y="19040"/>
                  </a:cubicBezTo>
                  <a:cubicBezTo>
                    <a:pt x="9846" y="18997"/>
                    <a:pt x="9883" y="18953"/>
                    <a:pt x="9883" y="18860"/>
                  </a:cubicBezTo>
                  <a:cubicBezTo>
                    <a:pt x="9883" y="18768"/>
                    <a:pt x="9846" y="18718"/>
                    <a:pt x="9846" y="18625"/>
                  </a:cubicBezTo>
                  <a:close/>
                  <a:moveTo>
                    <a:pt x="9612" y="17745"/>
                  </a:moveTo>
                  <a:cubicBezTo>
                    <a:pt x="9612" y="17838"/>
                    <a:pt x="9612" y="17931"/>
                    <a:pt x="9612" y="17974"/>
                  </a:cubicBezTo>
                  <a:cubicBezTo>
                    <a:pt x="9612" y="18160"/>
                    <a:pt x="9648" y="18303"/>
                    <a:pt x="9570" y="18439"/>
                  </a:cubicBezTo>
                  <a:cubicBezTo>
                    <a:pt x="9533" y="18532"/>
                    <a:pt x="9492" y="18582"/>
                    <a:pt x="9492" y="18675"/>
                  </a:cubicBezTo>
                  <a:cubicBezTo>
                    <a:pt x="9492" y="18811"/>
                    <a:pt x="9533" y="18904"/>
                    <a:pt x="9533" y="18997"/>
                  </a:cubicBezTo>
                  <a:cubicBezTo>
                    <a:pt x="9492" y="19040"/>
                    <a:pt x="9492" y="19040"/>
                    <a:pt x="9492" y="19040"/>
                  </a:cubicBezTo>
                  <a:cubicBezTo>
                    <a:pt x="9455" y="18997"/>
                    <a:pt x="9414" y="18997"/>
                    <a:pt x="9335" y="18953"/>
                  </a:cubicBezTo>
                  <a:cubicBezTo>
                    <a:pt x="9377" y="18811"/>
                    <a:pt x="9377" y="18811"/>
                    <a:pt x="9377" y="18811"/>
                  </a:cubicBezTo>
                  <a:cubicBezTo>
                    <a:pt x="9377" y="18675"/>
                    <a:pt x="9377" y="18625"/>
                    <a:pt x="9377" y="18489"/>
                  </a:cubicBezTo>
                  <a:cubicBezTo>
                    <a:pt x="9299" y="18489"/>
                    <a:pt x="9221" y="18532"/>
                    <a:pt x="9142" y="18439"/>
                  </a:cubicBezTo>
                  <a:cubicBezTo>
                    <a:pt x="9023" y="18346"/>
                    <a:pt x="9023" y="18210"/>
                    <a:pt x="8986" y="18024"/>
                  </a:cubicBezTo>
                  <a:cubicBezTo>
                    <a:pt x="9064" y="18067"/>
                    <a:pt x="9064" y="18067"/>
                    <a:pt x="9064" y="18067"/>
                  </a:cubicBezTo>
                  <a:cubicBezTo>
                    <a:pt x="9142" y="18117"/>
                    <a:pt x="9179" y="18117"/>
                    <a:pt x="9257" y="18160"/>
                  </a:cubicBezTo>
                  <a:cubicBezTo>
                    <a:pt x="9257" y="18210"/>
                    <a:pt x="9257" y="18210"/>
                    <a:pt x="9299" y="18253"/>
                  </a:cubicBezTo>
                  <a:cubicBezTo>
                    <a:pt x="9335" y="18303"/>
                    <a:pt x="9414" y="18346"/>
                    <a:pt x="9455" y="18396"/>
                  </a:cubicBezTo>
                  <a:cubicBezTo>
                    <a:pt x="9455" y="18253"/>
                    <a:pt x="9455" y="18210"/>
                    <a:pt x="9455" y="18067"/>
                  </a:cubicBezTo>
                  <a:cubicBezTo>
                    <a:pt x="9414" y="17974"/>
                    <a:pt x="9335" y="17881"/>
                    <a:pt x="9335" y="17745"/>
                  </a:cubicBezTo>
                  <a:cubicBezTo>
                    <a:pt x="9455" y="17788"/>
                    <a:pt x="9492" y="17788"/>
                    <a:pt x="9612" y="17745"/>
                  </a:cubicBezTo>
                  <a:close/>
                  <a:moveTo>
                    <a:pt x="8048" y="20577"/>
                  </a:moveTo>
                  <a:cubicBezTo>
                    <a:pt x="8006" y="20577"/>
                    <a:pt x="7970" y="20621"/>
                    <a:pt x="7928" y="20670"/>
                  </a:cubicBezTo>
                  <a:cubicBezTo>
                    <a:pt x="7892" y="20670"/>
                    <a:pt x="7850" y="20670"/>
                    <a:pt x="7813" y="20670"/>
                  </a:cubicBezTo>
                  <a:cubicBezTo>
                    <a:pt x="7813" y="20714"/>
                    <a:pt x="7777" y="20763"/>
                    <a:pt x="7777" y="20807"/>
                  </a:cubicBezTo>
                  <a:cubicBezTo>
                    <a:pt x="7777" y="20949"/>
                    <a:pt x="7850" y="21042"/>
                    <a:pt x="7892" y="21228"/>
                  </a:cubicBezTo>
                  <a:cubicBezTo>
                    <a:pt x="7928" y="21272"/>
                    <a:pt x="7928" y="21414"/>
                    <a:pt x="8006" y="21414"/>
                  </a:cubicBezTo>
                  <a:cubicBezTo>
                    <a:pt x="8204" y="21414"/>
                    <a:pt x="8241" y="21086"/>
                    <a:pt x="8439" y="21086"/>
                  </a:cubicBezTo>
                  <a:cubicBezTo>
                    <a:pt x="8553" y="21086"/>
                    <a:pt x="8595" y="21228"/>
                    <a:pt x="8673" y="21364"/>
                  </a:cubicBezTo>
                  <a:cubicBezTo>
                    <a:pt x="8752" y="21321"/>
                    <a:pt x="8752" y="21321"/>
                    <a:pt x="8752" y="21321"/>
                  </a:cubicBezTo>
                  <a:cubicBezTo>
                    <a:pt x="8752" y="21272"/>
                    <a:pt x="8752" y="21228"/>
                    <a:pt x="8752" y="21179"/>
                  </a:cubicBezTo>
                  <a:cubicBezTo>
                    <a:pt x="8752" y="21086"/>
                    <a:pt x="8830" y="21086"/>
                    <a:pt x="8866" y="21042"/>
                  </a:cubicBezTo>
                  <a:cubicBezTo>
                    <a:pt x="8908" y="21042"/>
                    <a:pt x="8866" y="20993"/>
                    <a:pt x="8908" y="20993"/>
                  </a:cubicBezTo>
                  <a:cubicBezTo>
                    <a:pt x="8944" y="20993"/>
                    <a:pt x="8944" y="20993"/>
                    <a:pt x="8986" y="20993"/>
                  </a:cubicBezTo>
                  <a:cubicBezTo>
                    <a:pt x="9101" y="20949"/>
                    <a:pt x="9179" y="20856"/>
                    <a:pt x="9257" y="20763"/>
                  </a:cubicBezTo>
                  <a:cubicBezTo>
                    <a:pt x="9221" y="20763"/>
                    <a:pt x="9221" y="20714"/>
                    <a:pt x="9179" y="20714"/>
                  </a:cubicBezTo>
                  <a:cubicBezTo>
                    <a:pt x="9023" y="20714"/>
                    <a:pt x="8944" y="20807"/>
                    <a:pt x="8866" y="20900"/>
                  </a:cubicBezTo>
                  <a:cubicBezTo>
                    <a:pt x="8788" y="20949"/>
                    <a:pt x="8788" y="21042"/>
                    <a:pt x="8710" y="21042"/>
                  </a:cubicBezTo>
                  <a:cubicBezTo>
                    <a:pt x="8673" y="21042"/>
                    <a:pt x="8673" y="20949"/>
                    <a:pt x="8632" y="20949"/>
                  </a:cubicBezTo>
                  <a:cubicBezTo>
                    <a:pt x="8595" y="20949"/>
                    <a:pt x="8517" y="20949"/>
                    <a:pt x="8475" y="20900"/>
                  </a:cubicBezTo>
                  <a:cubicBezTo>
                    <a:pt x="8439" y="20856"/>
                    <a:pt x="8439" y="20807"/>
                    <a:pt x="8397" y="20763"/>
                  </a:cubicBezTo>
                  <a:cubicBezTo>
                    <a:pt x="8319" y="20621"/>
                    <a:pt x="8204" y="20577"/>
                    <a:pt x="8048" y="20577"/>
                  </a:cubicBezTo>
                  <a:close/>
                  <a:moveTo>
                    <a:pt x="13359" y="2045"/>
                  </a:moveTo>
                  <a:cubicBezTo>
                    <a:pt x="13323" y="1996"/>
                    <a:pt x="13281" y="1996"/>
                    <a:pt x="13245" y="1996"/>
                  </a:cubicBezTo>
                  <a:cubicBezTo>
                    <a:pt x="13125" y="1996"/>
                    <a:pt x="13125" y="2182"/>
                    <a:pt x="13125" y="2368"/>
                  </a:cubicBezTo>
                  <a:cubicBezTo>
                    <a:pt x="13088" y="2368"/>
                    <a:pt x="13088" y="2417"/>
                    <a:pt x="13047" y="2417"/>
                  </a:cubicBezTo>
                  <a:cubicBezTo>
                    <a:pt x="13047" y="2510"/>
                    <a:pt x="13047" y="2554"/>
                    <a:pt x="13047" y="2603"/>
                  </a:cubicBezTo>
                  <a:cubicBezTo>
                    <a:pt x="13047" y="2603"/>
                    <a:pt x="13047" y="2647"/>
                    <a:pt x="13088" y="2647"/>
                  </a:cubicBezTo>
                  <a:cubicBezTo>
                    <a:pt x="13166" y="2647"/>
                    <a:pt x="13166" y="2554"/>
                    <a:pt x="13203" y="2510"/>
                  </a:cubicBezTo>
                  <a:cubicBezTo>
                    <a:pt x="13245" y="2461"/>
                    <a:pt x="13281" y="2368"/>
                    <a:pt x="13323" y="2368"/>
                  </a:cubicBezTo>
                  <a:cubicBezTo>
                    <a:pt x="13359" y="2368"/>
                    <a:pt x="13401" y="2368"/>
                    <a:pt x="13437" y="2368"/>
                  </a:cubicBezTo>
                  <a:cubicBezTo>
                    <a:pt x="13437" y="2275"/>
                    <a:pt x="13359" y="2182"/>
                    <a:pt x="13359" y="2045"/>
                  </a:cubicBezTo>
                  <a:close/>
                  <a:moveTo>
                    <a:pt x="12656" y="2089"/>
                  </a:moveTo>
                  <a:cubicBezTo>
                    <a:pt x="12656" y="2045"/>
                    <a:pt x="12697" y="2045"/>
                    <a:pt x="12734" y="2045"/>
                  </a:cubicBezTo>
                  <a:cubicBezTo>
                    <a:pt x="12734" y="1996"/>
                    <a:pt x="12734" y="1952"/>
                    <a:pt x="12775" y="1903"/>
                  </a:cubicBezTo>
                  <a:cubicBezTo>
                    <a:pt x="12890" y="1766"/>
                    <a:pt x="13010" y="1810"/>
                    <a:pt x="13125" y="1810"/>
                  </a:cubicBezTo>
                  <a:cubicBezTo>
                    <a:pt x="13047" y="1903"/>
                    <a:pt x="12968" y="1952"/>
                    <a:pt x="12932" y="2089"/>
                  </a:cubicBezTo>
                  <a:cubicBezTo>
                    <a:pt x="12890" y="2138"/>
                    <a:pt x="12932" y="2182"/>
                    <a:pt x="12932" y="2275"/>
                  </a:cubicBezTo>
                  <a:cubicBezTo>
                    <a:pt x="12890" y="2275"/>
                    <a:pt x="12890" y="2275"/>
                    <a:pt x="12854" y="2324"/>
                  </a:cubicBezTo>
                  <a:cubicBezTo>
                    <a:pt x="12812" y="2324"/>
                    <a:pt x="12812" y="2275"/>
                    <a:pt x="12775" y="2275"/>
                  </a:cubicBezTo>
                  <a:cubicBezTo>
                    <a:pt x="12656" y="2275"/>
                    <a:pt x="12619" y="2324"/>
                    <a:pt x="12541" y="2417"/>
                  </a:cubicBezTo>
                  <a:cubicBezTo>
                    <a:pt x="12541" y="2417"/>
                    <a:pt x="12541" y="2461"/>
                    <a:pt x="12541" y="2510"/>
                  </a:cubicBezTo>
                  <a:cubicBezTo>
                    <a:pt x="12499" y="2510"/>
                    <a:pt x="12463" y="2510"/>
                    <a:pt x="12463" y="2510"/>
                  </a:cubicBezTo>
                  <a:cubicBezTo>
                    <a:pt x="12463" y="2324"/>
                    <a:pt x="12463" y="2231"/>
                    <a:pt x="12541" y="2045"/>
                  </a:cubicBezTo>
                  <a:cubicBezTo>
                    <a:pt x="12656" y="2089"/>
                    <a:pt x="12656" y="2089"/>
                    <a:pt x="12656" y="2089"/>
                  </a:cubicBezTo>
                  <a:close/>
                  <a:moveTo>
                    <a:pt x="14297" y="0"/>
                  </a:moveTo>
                  <a:cubicBezTo>
                    <a:pt x="14219" y="50"/>
                    <a:pt x="14141" y="50"/>
                    <a:pt x="14026" y="143"/>
                  </a:cubicBezTo>
                  <a:cubicBezTo>
                    <a:pt x="13943" y="186"/>
                    <a:pt x="13907" y="279"/>
                    <a:pt x="13828" y="421"/>
                  </a:cubicBezTo>
                  <a:cubicBezTo>
                    <a:pt x="13787" y="558"/>
                    <a:pt x="13714" y="601"/>
                    <a:pt x="13714" y="744"/>
                  </a:cubicBezTo>
                  <a:cubicBezTo>
                    <a:pt x="13714" y="837"/>
                    <a:pt x="13750" y="886"/>
                    <a:pt x="13787" y="973"/>
                  </a:cubicBezTo>
                  <a:cubicBezTo>
                    <a:pt x="13828" y="1072"/>
                    <a:pt x="13870" y="1116"/>
                    <a:pt x="13943" y="1209"/>
                  </a:cubicBezTo>
                  <a:cubicBezTo>
                    <a:pt x="14063" y="1345"/>
                    <a:pt x="14099" y="1531"/>
                    <a:pt x="14256" y="1531"/>
                  </a:cubicBezTo>
                  <a:cubicBezTo>
                    <a:pt x="14297" y="1531"/>
                    <a:pt x="14297" y="1488"/>
                    <a:pt x="14339" y="1488"/>
                  </a:cubicBezTo>
                  <a:cubicBezTo>
                    <a:pt x="14454" y="1438"/>
                    <a:pt x="14532" y="1488"/>
                    <a:pt x="14610" y="1395"/>
                  </a:cubicBezTo>
                  <a:cubicBezTo>
                    <a:pt x="14647" y="1345"/>
                    <a:pt x="14647" y="1302"/>
                    <a:pt x="14688" y="1258"/>
                  </a:cubicBezTo>
                  <a:cubicBezTo>
                    <a:pt x="14767" y="1209"/>
                    <a:pt x="14845" y="1159"/>
                    <a:pt x="14845" y="1072"/>
                  </a:cubicBezTo>
                  <a:cubicBezTo>
                    <a:pt x="14845" y="1023"/>
                    <a:pt x="14845" y="973"/>
                    <a:pt x="14803" y="930"/>
                  </a:cubicBezTo>
                  <a:cubicBezTo>
                    <a:pt x="14803" y="744"/>
                    <a:pt x="14845" y="651"/>
                    <a:pt x="14767" y="514"/>
                  </a:cubicBezTo>
                  <a:cubicBezTo>
                    <a:pt x="14767" y="465"/>
                    <a:pt x="14688" y="465"/>
                    <a:pt x="14647" y="421"/>
                  </a:cubicBezTo>
                  <a:cubicBezTo>
                    <a:pt x="14610" y="372"/>
                    <a:pt x="14569" y="328"/>
                    <a:pt x="14532" y="279"/>
                  </a:cubicBezTo>
                  <a:cubicBezTo>
                    <a:pt x="14454" y="186"/>
                    <a:pt x="14412" y="50"/>
                    <a:pt x="14297" y="0"/>
                  </a:cubicBezTo>
                  <a:close/>
                  <a:moveTo>
                    <a:pt x="21058" y="9570"/>
                  </a:moveTo>
                  <a:cubicBezTo>
                    <a:pt x="21016" y="9613"/>
                    <a:pt x="20975" y="9663"/>
                    <a:pt x="20938" y="9706"/>
                  </a:cubicBezTo>
                  <a:cubicBezTo>
                    <a:pt x="20902" y="9756"/>
                    <a:pt x="20818" y="9756"/>
                    <a:pt x="20818" y="9849"/>
                  </a:cubicBezTo>
                  <a:cubicBezTo>
                    <a:pt x="20818" y="9892"/>
                    <a:pt x="20860" y="9942"/>
                    <a:pt x="20860" y="9985"/>
                  </a:cubicBezTo>
                  <a:cubicBezTo>
                    <a:pt x="21016" y="9985"/>
                    <a:pt x="21016" y="9985"/>
                    <a:pt x="21016" y="9985"/>
                  </a:cubicBezTo>
                  <a:cubicBezTo>
                    <a:pt x="21016" y="10220"/>
                    <a:pt x="21016" y="10220"/>
                    <a:pt x="21016" y="10220"/>
                  </a:cubicBezTo>
                  <a:cubicBezTo>
                    <a:pt x="20938" y="10264"/>
                    <a:pt x="20902" y="10313"/>
                    <a:pt x="20818" y="10357"/>
                  </a:cubicBezTo>
                  <a:cubicBezTo>
                    <a:pt x="20703" y="10450"/>
                    <a:pt x="20703" y="10592"/>
                    <a:pt x="20625" y="10778"/>
                  </a:cubicBezTo>
                  <a:cubicBezTo>
                    <a:pt x="20589" y="10871"/>
                    <a:pt x="20505" y="10871"/>
                    <a:pt x="20432" y="10915"/>
                  </a:cubicBezTo>
                  <a:cubicBezTo>
                    <a:pt x="20349" y="11008"/>
                    <a:pt x="20276" y="11101"/>
                    <a:pt x="20234" y="11243"/>
                  </a:cubicBezTo>
                  <a:cubicBezTo>
                    <a:pt x="20234" y="11287"/>
                    <a:pt x="20234" y="11336"/>
                    <a:pt x="20234" y="11380"/>
                  </a:cubicBezTo>
                  <a:cubicBezTo>
                    <a:pt x="20234" y="11472"/>
                    <a:pt x="20198" y="11472"/>
                    <a:pt x="20198" y="11565"/>
                  </a:cubicBezTo>
                  <a:cubicBezTo>
                    <a:pt x="20198" y="11658"/>
                    <a:pt x="20198" y="11708"/>
                    <a:pt x="20198" y="11795"/>
                  </a:cubicBezTo>
                  <a:cubicBezTo>
                    <a:pt x="20198" y="11894"/>
                    <a:pt x="20156" y="11981"/>
                    <a:pt x="20156" y="12080"/>
                  </a:cubicBezTo>
                  <a:cubicBezTo>
                    <a:pt x="20156" y="12216"/>
                    <a:pt x="20276" y="12266"/>
                    <a:pt x="20276" y="12402"/>
                  </a:cubicBezTo>
                  <a:cubicBezTo>
                    <a:pt x="20276" y="12495"/>
                    <a:pt x="20198" y="12539"/>
                    <a:pt x="20198" y="12632"/>
                  </a:cubicBezTo>
                  <a:cubicBezTo>
                    <a:pt x="20120" y="12817"/>
                    <a:pt x="20120" y="12910"/>
                    <a:pt x="20120" y="13096"/>
                  </a:cubicBezTo>
                  <a:cubicBezTo>
                    <a:pt x="20120" y="13146"/>
                    <a:pt x="20156" y="13146"/>
                    <a:pt x="20198" y="13146"/>
                  </a:cubicBezTo>
                  <a:cubicBezTo>
                    <a:pt x="20276" y="13239"/>
                    <a:pt x="20313" y="13239"/>
                    <a:pt x="20391" y="13332"/>
                  </a:cubicBezTo>
                  <a:cubicBezTo>
                    <a:pt x="20391" y="13375"/>
                    <a:pt x="20432" y="13425"/>
                    <a:pt x="20469" y="13468"/>
                  </a:cubicBezTo>
                  <a:cubicBezTo>
                    <a:pt x="20469" y="13518"/>
                    <a:pt x="20547" y="13561"/>
                    <a:pt x="20547" y="13611"/>
                  </a:cubicBezTo>
                  <a:cubicBezTo>
                    <a:pt x="20547" y="13704"/>
                    <a:pt x="20505" y="13747"/>
                    <a:pt x="20505" y="13840"/>
                  </a:cubicBezTo>
                  <a:cubicBezTo>
                    <a:pt x="20505" y="13933"/>
                    <a:pt x="20505" y="13983"/>
                    <a:pt x="20547" y="14076"/>
                  </a:cubicBezTo>
                  <a:cubicBezTo>
                    <a:pt x="20505" y="14076"/>
                    <a:pt x="20469" y="14119"/>
                    <a:pt x="20469" y="14119"/>
                  </a:cubicBezTo>
                  <a:cubicBezTo>
                    <a:pt x="20432" y="14119"/>
                    <a:pt x="20432" y="14026"/>
                    <a:pt x="20391" y="14026"/>
                  </a:cubicBezTo>
                  <a:cubicBezTo>
                    <a:pt x="20234" y="14026"/>
                    <a:pt x="20198" y="14212"/>
                    <a:pt x="20042" y="14212"/>
                  </a:cubicBezTo>
                  <a:cubicBezTo>
                    <a:pt x="19922" y="14169"/>
                    <a:pt x="19963" y="14076"/>
                    <a:pt x="19963" y="14305"/>
                  </a:cubicBezTo>
                  <a:cubicBezTo>
                    <a:pt x="19963" y="14448"/>
                    <a:pt x="19843" y="14491"/>
                    <a:pt x="19765" y="14540"/>
                  </a:cubicBezTo>
                  <a:cubicBezTo>
                    <a:pt x="19651" y="14677"/>
                    <a:pt x="19609" y="14770"/>
                    <a:pt x="19531" y="14912"/>
                  </a:cubicBezTo>
                  <a:cubicBezTo>
                    <a:pt x="19374" y="15049"/>
                    <a:pt x="19296" y="15098"/>
                    <a:pt x="19103" y="15142"/>
                  </a:cubicBezTo>
                  <a:cubicBezTo>
                    <a:pt x="19062" y="15191"/>
                    <a:pt x="19062" y="15191"/>
                    <a:pt x="19025" y="15191"/>
                  </a:cubicBezTo>
                  <a:cubicBezTo>
                    <a:pt x="18947" y="15191"/>
                    <a:pt x="18869" y="15191"/>
                    <a:pt x="18791" y="15142"/>
                  </a:cubicBezTo>
                  <a:cubicBezTo>
                    <a:pt x="18712" y="15098"/>
                    <a:pt x="18671" y="15005"/>
                    <a:pt x="18592" y="15005"/>
                  </a:cubicBezTo>
                  <a:cubicBezTo>
                    <a:pt x="18358" y="15005"/>
                    <a:pt x="18087" y="15142"/>
                    <a:pt x="18087" y="15421"/>
                  </a:cubicBezTo>
                  <a:cubicBezTo>
                    <a:pt x="18087" y="15514"/>
                    <a:pt x="18087" y="15563"/>
                    <a:pt x="18123" y="15607"/>
                  </a:cubicBezTo>
                  <a:cubicBezTo>
                    <a:pt x="18243" y="15514"/>
                    <a:pt x="18321" y="15470"/>
                    <a:pt x="18400" y="15377"/>
                  </a:cubicBezTo>
                  <a:cubicBezTo>
                    <a:pt x="18436" y="15284"/>
                    <a:pt x="18436" y="15235"/>
                    <a:pt x="18478" y="15191"/>
                  </a:cubicBezTo>
                  <a:cubicBezTo>
                    <a:pt x="18556" y="15284"/>
                    <a:pt x="18634" y="15328"/>
                    <a:pt x="18634" y="15421"/>
                  </a:cubicBezTo>
                  <a:cubicBezTo>
                    <a:pt x="18634" y="15563"/>
                    <a:pt x="18592" y="15656"/>
                    <a:pt x="18556" y="15700"/>
                  </a:cubicBezTo>
                  <a:cubicBezTo>
                    <a:pt x="18478" y="15792"/>
                    <a:pt x="18400" y="15792"/>
                    <a:pt x="18358" y="15885"/>
                  </a:cubicBezTo>
                  <a:cubicBezTo>
                    <a:pt x="18280" y="16022"/>
                    <a:pt x="18321" y="16164"/>
                    <a:pt x="18202" y="16257"/>
                  </a:cubicBezTo>
                  <a:cubicBezTo>
                    <a:pt x="18165" y="16307"/>
                    <a:pt x="18123" y="16307"/>
                    <a:pt x="18087" y="16307"/>
                  </a:cubicBezTo>
                  <a:cubicBezTo>
                    <a:pt x="17967" y="16307"/>
                    <a:pt x="17931" y="16257"/>
                    <a:pt x="17811" y="16208"/>
                  </a:cubicBezTo>
                  <a:cubicBezTo>
                    <a:pt x="17696" y="16164"/>
                    <a:pt x="17576" y="16208"/>
                    <a:pt x="17420" y="16208"/>
                  </a:cubicBezTo>
                  <a:cubicBezTo>
                    <a:pt x="17347" y="16208"/>
                    <a:pt x="17305" y="16208"/>
                    <a:pt x="17227" y="16208"/>
                  </a:cubicBezTo>
                  <a:cubicBezTo>
                    <a:pt x="17190" y="16208"/>
                    <a:pt x="17190" y="16121"/>
                    <a:pt x="17149" y="16071"/>
                  </a:cubicBezTo>
                  <a:cubicBezTo>
                    <a:pt x="17149" y="16022"/>
                    <a:pt x="17107" y="15978"/>
                    <a:pt x="17070" y="15935"/>
                  </a:cubicBezTo>
                  <a:cubicBezTo>
                    <a:pt x="16992" y="15792"/>
                    <a:pt x="16878" y="15700"/>
                    <a:pt x="16721" y="15700"/>
                  </a:cubicBezTo>
                  <a:cubicBezTo>
                    <a:pt x="16565" y="15700"/>
                    <a:pt x="16487" y="15792"/>
                    <a:pt x="16408" y="15935"/>
                  </a:cubicBezTo>
                  <a:cubicBezTo>
                    <a:pt x="16330" y="15978"/>
                    <a:pt x="16252" y="16022"/>
                    <a:pt x="16210" y="16071"/>
                  </a:cubicBezTo>
                  <a:cubicBezTo>
                    <a:pt x="16174" y="16121"/>
                    <a:pt x="16132" y="16164"/>
                    <a:pt x="16096" y="16208"/>
                  </a:cubicBezTo>
                  <a:cubicBezTo>
                    <a:pt x="16054" y="16257"/>
                    <a:pt x="16018" y="16208"/>
                    <a:pt x="15976" y="16257"/>
                  </a:cubicBezTo>
                  <a:cubicBezTo>
                    <a:pt x="15819" y="16307"/>
                    <a:pt x="15741" y="16350"/>
                    <a:pt x="15585" y="16394"/>
                  </a:cubicBezTo>
                  <a:cubicBezTo>
                    <a:pt x="15507" y="16394"/>
                    <a:pt x="15507" y="16443"/>
                    <a:pt x="15429" y="16443"/>
                  </a:cubicBezTo>
                  <a:cubicBezTo>
                    <a:pt x="15350" y="16443"/>
                    <a:pt x="15350" y="16350"/>
                    <a:pt x="15314" y="16307"/>
                  </a:cubicBezTo>
                  <a:cubicBezTo>
                    <a:pt x="15314" y="16257"/>
                    <a:pt x="15272" y="16257"/>
                    <a:pt x="15236" y="16257"/>
                  </a:cubicBezTo>
                  <a:cubicBezTo>
                    <a:pt x="15194" y="16350"/>
                    <a:pt x="15158" y="16443"/>
                    <a:pt x="15079" y="16536"/>
                  </a:cubicBezTo>
                  <a:cubicBezTo>
                    <a:pt x="15001" y="16580"/>
                    <a:pt x="14959" y="16629"/>
                    <a:pt x="14923" y="16722"/>
                  </a:cubicBezTo>
                  <a:cubicBezTo>
                    <a:pt x="14881" y="16815"/>
                    <a:pt x="14881" y="16908"/>
                    <a:pt x="14881" y="16952"/>
                  </a:cubicBezTo>
                  <a:cubicBezTo>
                    <a:pt x="14845" y="17044"/>
                    <a:pt x="14767" y="17094"/>
                    <a:pt x="14688" y="17094"/>
                  </a:cubicBezTo>
                  <a:cubicBezTo>
                    <a:pt x="14532" y="17094"/>
                    <a:pt x="14454" y="17044"/>
                    <a:pt x="14297" y="17044"/>
                  </a:cubicBezTo>
                  <a:cubicBezTo>
                    <a:pt x="14219" y="17044"/>
                    <a:pt x="14141" y="17044"/>
                    <a:pt x="14099" y="17044"/>
                  </a:cubicBezTo>
                  <a:cubicBezTo>
                    <a:pt x="14026" y="17001"/>
                    <a:pt x="13985" y="16908"/>
                    <a:pt x="13907" y="16859"/>
                  </a:cubicBezTo>
                  <a:cubicBezTo>
                    <a:pt x="13907" y="16952"/>
                    <a:pt x="13870" y="17001"/>
                    <a:pt x="13828" y="17094"/>
                  </a:cubicBezTo>
                  <a:cubicBezTo>
                    <a:pt x="13828" y="17137"/>
                    <a:pt x="13828" y="17230"/>
                    <a:pt x="13750" y="17230"/>
                  </a:cubicBezTo>
                  <a:cubicBezTo>
                    <a:pt x="13630" y="17230"/>
                    <a:pt x="13552" y="17137"/>
                    <a:pt x="13516" y="17044"/>
                  </a:cubicBezTo>
                  <a:cubicBezTo>
                    <a:pt x="13437" y="17044"/>
                    <a:pt x="13437" y="17094"/>
                    <a:pt x="13359" y="17094"/>
                  </a:cubicBezTo>
                  <a:cubicBezTo>
                    <a:pt x="13323" y="17094"/>
                    <a:pt x="13281" y="17094"/>
                    <a:pt x="13245" y="17044"/>
                  </a:cubicBezTo>
                  <a:cubicBezTo>
                    <a:pt x="13203" y="17044"/>
                    <a:pt x="13203" y="17001"/>
                    <a:pt x="13166" y="17001"/>
                  </a:cubicBezTo>
                  <a:cubicBezTo>
                    <a:pt x="13047" y="17001"/>
                    <a:pt x="13047" y="17187"/>
                    <a:pt x="13010" y="17280"/>
                  </a:cubicBezTo>
                  <a:cubicBezTo>
                    <a:pt x="12932" y="17373"/>
                    <a:pt x="12854" y="17416"/>
                    <a:pt x="12734" y="17416"/>
                  </a:cubicBezTo>
                  <a:cubicBezTo>
                    <a:pt x="12619" y="17416"/>
                    <a:pt x="12541" y="17373"/>
                    <a:pt x="12421" y="17323"/>
                  </a:cubicBezTo>
                  <a:cubicBezTo>
                    <a:pt x="12306" y="17373"/>
                    <a:pt x="12228" y="17416"/>
                    <a:pt x="12072" y="17466"/>
                  </a:cubicBezTo>
                  <a:cubicBezTo>
                    <a:pt x="11994" y="17466"/>
                    <a:pt x="11952" y="17509"/>
                    <a:pt x="11874" y="17559"/>
                  </a:cubicBezTo>
                  <a:cubicBezTo>
                    <a:pt x="11796" y="17652"/>
                    <a:pt x="11759" y="17745"/>
                    <a:pt x="11639" y="17745"/>
                  </a:cubicBezTo>
                  <a:cubicBezTo>
                    <a:pt x="11561" y="17745"/>
                    <a:pt x="11561" y="17652"/>
                    <a:pt x="11483" y="17652"/>
                  </a:cubicBezTo>
                  <a:cubicBezTo>
                    <a:pt x="11446" y="17652"/>
                    <a:pt x="11446" y="17695"/>
                    <a:pt x="11446" y="17695"/>
                  </a:cubicBezTo>
                  <a:cubicBezTo>
                    <a:pt x="11248" y="17788"/>
                    <a:pt x="11248" y="17931"/>
                    <a:pt x="11134" y="18067"/>
                  </a:cubicBezTo>
                  <a:cubicBezTo>
                    <a:pt x="10977" y="18210"/>
                    <a:pt x="10899" y="18303"/>
                    <a:pt x="10743" y="18346"/>
                  </a:cubicBezTo>
                  <a:cubicBezTo>
                    <a:pt x="10664" y="18396"/>
                    <a:pt x="10628" y="18439"/>
                    <a:pt x="10545" y="18439"/>
                  </a:cubicBezTo>
                  <a:cubicBezTo>
                    <a:pt x="10472" y="18439"/>
                    <a:pt x="10430" y="18396"/>
                    <a:pt x="10352" y="18396"/>
                  </a:cubicBezTo>
                  <a:cubicBezTo>
                    <a:pt x="10232" y="18396"/>
                    <a:pt x="10195" y="18439"/>
                    <a:pt x="10075" y="18439"/>
                  </a:cubicBezTo>
                  <a:cubicBezTo>
                    <a:pt x="9961" y="18439"/>
                    <a:pt x="9961" y="18439"/>
                    <a:pt x="9961" y="18439"/>
                  </a:cubicBezTo>
                  <a:cubicBezTo>
                    <a:pt x="9961" y="18253"/>
                    <a:pt x="9961" y="18253"/>
                    <a:pt x="9961" y="18253"/>
                  </a:cubicBezTo>
                  <a:cubicBezTo>
                    <a:pt x="10039" y="18117"/>
                    <a:pt x="10039" y="18117"/>
                    <a:pt x="10039" y="18117"/>
                  </a:cubicBezTo>
                  <a:cubicBezTo>
                    <a:pt x="9919" y="17974"/>
                    <a:pt x="9804" y="17931"/>
                    <a:pt x="9768" y="17745"/>
                  </a:cubicBezTo>
                  <a:cubicBezTo>
                    <a:pt x="9690" y="17602"/>
                    <a:pt x="9726" y="17416"/>
                    <a:pt x="9648" y="17280"/>
                  </a:cubicBezTo>
                  <a:cubicBezTo>
                    <a:pt x="9533" y="17187"/>
                    <a:pt x="9455" y="17230"/>
                    <a:pt x="9299" y="17230"/>
                  </a:cubicBezTo>
                  <a:cubicBezTo>
                    <a:pt x="9179" y="17230"/>
                    <a:pt x="9101" y="17230"/>
                    <a:pt x="8986" y="17187"/>
                  </a:cubicBezTo>
                  <a:cubicBezTo>
                    <a:pt x="8944" y="17187"/>
                    <a:pt x="8944" y="17137"/>
                    <a:pt x="8908" y="17137"/>
                  </a:cubicBezTo>
                  <a:cubicBezTo>
                    <a:pt x="8788" y="17137"/>
                    <a:pt x="8710" y="17280"/>
                    <a:pt x="8632" y="17416"/>
                  </a:cubicBezTo>
                  <a:cubicBezTo>
                    <a:pt x="8517" y="17559"/>
                    <a:pt x="8439" y="17652"/>
                    <a:pt x="8361" y="17788"/>
                  </a:cubicBezTo>
                  <a:cubicBezTo>
                    <a:pt x="8439" y="17838"/>
                    <a:pt x="8475" y="17838"/>
                    <a:pt x="8553" y="17838"/>
                  </a:cubicBezTo>
                  <a:cubicBezTo>
                    <a:pt x="8595" y="17838"/>
                    <a:pt x="8595" y="17881"/>
                    <a:pt x="8632" y="17881"/>
                  </a:cubicBezTo>
                  <a:cubicBezTo>
                    <a:pt x="8553" y="17974"/>
                    <a:pt x="8475" y="18024"/>
                    <a:pt x="8397" y="18117"/>
                  </a:cubicBezTo>
                  <a:cubicBezTo>
                    <a:pt x="8361" y="18160"/>
                    <a:pt x="8361" y="18210"/>
                    <a:pt x="8319" y="18210"/>
                  </a:cubicBezTo>
                  <a:cubicBezTo>
                    <a:pt x="8319" y="18253"/>
                    <a:pt x="8282" y="18210"/>
                    <a:pt x="8241" y="18210"/>
                  </a:cubicBezTo>
                  <a:cubicBezTo>
                    <a:pt x="8241" y="18117"/>
                    <a:pt x="8241" y="18024"/>
                    <a:pt x="8241" y="17931"/>
                  </a:cubicBezTo>
                  <a:cubicBezTo>
                    <a:pt x="8204" y="18067"/>
                    <a:pt x="8163" y="18160"/>
                    <a:pt x="8126" y="18303"/>
                  </a:cubicBezTo>
                  <a:cubicBezTo>
                    <a:pt x="8084" y="18396"/>
                    <a:pt x="8006" y="18396"/>
                    <a:pt x="8006" y="18439"/>
                  </a:cubicBezTo>
                  <a:cubicBezTo>
                    <a:pt x="8006" y="18532"/>
                    <a:pt x="8048" y="18582"/>
                    <a:pt x="8048" y="18675"/>
                  </a:cubicBezTo>
                  <a:cubicBezTo>
                    <a:pt x="8048" y="18718"/>
                    <a:pt x="8126" y="18768"/>
                    <a:pt x="8126" y="18811"/>
                  </a:cubicBezTo>
                  <a:cubicBezTo>
                    <a:pt x="8126" y="19040"/>
                    <a:pt x="7892" y="19139"/>
                    <a:pt x="7892" y="19412"/>
                  </a:cubicBezTo>
                  <a:cubicBezTo>
                    <a:pt x="7892" y="19697"/>
                    <a:pt x="7970" y="19834"/>
                    <a:pt x="7970" y="20112"/>
                  </a:cubicBezTo>
                  <a:cubicBezTo>
                    <a:pt x="7970" y="20298"/>
                    <a:pt x="7850" y="20342"/>
                    <a:pt x="7777" y="20435"/>
                  </a:cubicBezTo>
                  <a:cubicBezTo>
                    <a:pt x="7693" y="20484"/>
                    <a:pt x="7693" y="20528"/>
                    <a:pt x="7657" y="20528"/>
                  </a:cubicBezTo>
                  <a:cubicBezTo>
                    <a:pt x="7579" y="20577"/>
                    <a:pt x="7537" y="20528"/>
                    <a:pt x="7501" y="20528"/>
                  </a:cubicBezTo>
                  <a:cubicBezTo>
                    <a:pt x="7501" y="21272"/>
                    <a:pt x="7501" y="21272"/>
                    <a:pt x="7501" y="21272"/>
                  </a:cubicBezTo>
                  <a:cubicBezTo>
                    <a:pt x="7501" y="21364"/>
                    <a:pt x="7537" y="21457"/>
                    <a:pt x="7537" y="21600"/>
                  </a:cubicBezTo>
                  <a:cubicBezTo>
                    <a:pt x="7344" y="21414"/>
                    <a:pt x="7308" y="21179"/>
                    <a:pt x="7110" y="21042"/>
                  </a:cubicBezTo>
                  <a:cubicBezTo>
                    <a:pt x="6995" y="20993"/>
                    <a:pt x="6875" y="20949"/>
                    <a:pt x="6760" y="20900"/>
                  </a:cubicBezTo>
                  <a:cubicBezTo>
                    <a:pt x="6641" y="20807"/>
                    <a:pt x="6641" y="20670"/>
                    <a:pt x="6526" y="20577"/>
                  </a:cubicBezTo>
                  <a:cubicBezTo>
                    <a:pt x="6328" y="20391"/>
                    <a:pt x="6171" y="20298"/>
                    <a:pt x="5937" y="20156"/>
                  </a:cubicBezTo>
                  <a:cubicBezTo>
                    <a:pt x="5781" y="20063"/>
                    <a:pt x="5702" y="20020"/>
                    <a:pt x="5546" y="19927"/>
                  </a:cubicBezTo>
                  <a:cubicBezTo>
                    <a:pt x="5509" y="19883"/>
                    <a:pt x="5468" y="19834"/>
                    <a:pt x="5431" y="19834"/>
                  </a:cubicBezTo>
                  <a:cubicBezTo>
                    <a:pt x="5390" y="19784"/>
                    <a:pt x="5390" y="19741"/>
                    <a:pt x="5353" y="19741"/>
                  </a:cubicBezTo>
                  <a:cubicBezTo>
                    <a:pt x="5040" y="19741"/>
                    <a:pt x="5040" y="19741"/>
                    <a:pt x="5040" y="19741"/>
                  </a:cubicBezTo>
                  <a:cubicBezTo>
                    <a:pt x="4962" y="19741"/>
                    <a:pt x="4920" y="19784"/>
                    <a:pt x="4884" y="19834"/>
                  </a:cubicBezTo>
                  <a:cubicBezTo>
                    <a:pt x="4764" y="19834"/>
                    <a:pt x="4686" y="19834"/>
                    <a:pt x="4571" y="19927"/>
                  </a:cubicBezTo>
                  <a:cubicBezTo>
                    <a:pt x="4373" y="20020"/>
                    <a:pt x="4337" y="20298"/>
                    <a:pt x="4139" y="20298"/>
                  </a:cubicBezTo>
                  <a:cubicBezTo>
                    <a:pt x="3982" y="20298"/>
                    <a:pt x="3909" y="20112"/>
                    <a:pt x="3711" y="20112"/>
                  </a:cubicBezTo>
                  <a:cubicBezTo>
                    <a:pt x="3597" y="20112"/>
                    <a:pt x="3555" y="20342"/>
                    <a:pt x="3398" y="20342"/>
                  </a:cubicBezTo>
                  <a:cubicBezTo>
                    <a:pt x="3357" y="20342"/>
                    <a:pt x="3320" y="20298"/>
                    <a:pt x="3284" y="20249"/>
                  </a:cubicBezTo>
                  <a:cubicBezTo>
                    <a:pt x="3206" y="20156"/>
                    <a:pt x="3127" y="20156"/>
                    <a:pt x="3086" y="20063"/>
                  </a:cubicBezTo>
                  <a:cubicBezTo>
                    <a:pt x="2971" y="20156"/>
                    <a:pt x="2929" y="20249"/>
                    <a:pt x="2851" y="20391"/>
                  </a:cubicBezTo>
                  <a:cubicBezTo>
                    <a:pt x="2695" y="20670"/>
                    <a:pt x="2538" y="20856"/>
                    <a:pt x="2267" y="20856"/>
                  </a:cubicBezTo>
                  <a:cubicBezTo>
                    <a:pt x="2147" y="20856"/>
                    <a:pt x="2069" y="20807"/>
                    <a:pt x="1955" y="20763"/>
                  </a:cubicBezTo>
                  <a:cubicBezTo>
                    <a:pt x="1835" y="20714"/>
                    <a:pt x="1720" y="20577"/>
                    <a:pt x="1720" y="20391"/>
                  </a:cubicBezTo>
                  <a:cubicBezTo>
                    <a:pt x="1720" y="20205"/>
                    <a:pt x="1600" y="20063"/>
                    <a:pt x="1444" y="20063"/>
                  </a:cubicBezTo>
                  <a:cubicBezTo>
                    <a:pt x="1329" y="20020"/>
                    <a:pt x="1287" y="20020"/>
                    <a:pt x="1209" y="19927"/>
                  </a:cubicBezTo>
                  <a:cubicBezTo>
                    <a:pt x="1131" y="19883"/>
                    <a:pt x="1131" y="19784"/>
                    <a:pt x="1058" y="19784"/>
                  </a:cubicBezTo>
                  <a:cubicBezTo>
                    <a:pt x="902" y="19784"/>
                    <a:pt x="860" y="20020"/>
                    <a:pt x="745" y="20205"/>
                  </a:cubicBezTo>
                  <a:cubicBezTo>
                    <a:pt x="745" y="20205"/>
                    <a:pt x="704" y="20205"/>
                    <a:pt x="704" y="20249"/>
                  </a:cubicBezTo>
                  <a:cubicBezTo>
                    <a:pt x="547" y="20484"/>
                    <a:pt x="469" y="20621"/>
                    <a:pt x="313" y="20807"/>
                  </a:cubicBezTo>
                  <a:cubicBezTo>
                    <a:pt x="235" y="20621"/>
                    <a:pt x="198" y="20528"/>
                    <a:pt x="198" y="20342"/>
                  </a:cubicBezTo>
                  <a:cubicBezTo>
                    <a:pt x="198" y="19883"/>
                    <a:pt x="198" y="19883"/>
                    <a:pt x="198" y="19883"/>
                  </a:cubicBezTo>
                  <a:cubicBezTo>
                    <a:pt x="198" y="19648"/>
                    <a:pt x="198" y="19511"/>
                    <a:pt x="78" y="19325"/>
                  </a:cubicBezTo>
                  <a:cubicBezTo>
                    <a:pt x="42" y="19276"/>
                    <a:pt x="0" y="19276"/>
                    <a:pt x="0" y="19183"/>
                  </a:cubicBezTo>
                  <a:cubicBezTo>
                    <a:pt x="0" y="19040"/>
                    <a:pt x="78" y="18997"/>
                    <a:pt x="156" y="18904"/>
                  </a:cubicBezTo>
                  <a:cubicBezTo>
                    <a:pt x="235" y="18768"/>
                    <a:pt x="235" y="18675"/>
                    <a:pt x="313" y="18489"/>
                  </a:cubicBezTo>
                  <a:cubicBezTo>
                    <a:pt x="313" y="18439"/>
                    <a:pt x="391" y="18396"/>
                    <a:pt x="391" y="18303"/>
                  </a:cubicBezTo>
                  <a:cubicBezTo>
                    <a:pt x="391" y="18160"/>
                    <a:pt x="276" y="18067"/>
                    <a:pt x="198" y="17974"/>
                  </a:cubicBezTo>
                  <a:cubicBezTo>
                    <a:pt x="120" y="17931"/>
                    <a:pt x="78" y="17881"/>
                    <a:pt x="78" y="17838"/>
                  </a:cubicBezTo>
                  <a:cubicBezTo>
                    <a:pt x="78" y="17745"/>
                    <a:pt x="120" y="17745"/>
                    <a:pt x="120" y="17652"/>
                  </a:cubicBezTo>
                  <a:cubicBezTo>
                    <a:pt x="120" y="17559"/>
                    <a:pt x="42" y="17509"/>
                    <a:pt x="42" y="17416"/>
                  </a:cubicBezTo>
                  <a:cubicBezTo>
                    <a:pt x="42" y="17373"/>
                    <a:pt x="42" y="17323"/>
                    <a:pt x="42" y="17280"/>
                  </a:cubicBezTo>
                  <a:cubicBezTo>
                    <a:pt x="198" y="17280"/>
                    <a:pt x="313" y="17280"/>
                    <a:pt x="433" y="17187"/>
                  </a:cubicBezTo>
                  <a:cubicBezTo>
                    <a:pt x="469" y="17187"/>
                    <a:pt x="469" y="17137"/>
                    <a:pt x="506" y="17137"/>
                  </a:cubicBezTo>
                  <a:cubicBezTo>
                    <a:pt x="547" y="17094"/>
                    <a:pt x="589" y="17044"/>
                    <a:pt x="625" y="17044"/>
                  </a:cubicBezTo>
                  <a:cubicBezTo>
                    <a:pt x="745" y="16952"/>
                    <a:pt x="860" y="17044"/>
                    <a:pt x="938" y="16952"/>
                  </a:cubicBezTo>
                  <a:cubicBezTo>
                    <a:pt x="975" y="16952"/>
                    <a:pt x="938" y="16908"/>
                    <a:pt x="975" y="16859"/>
                  </a:cubicBezTo>
                  <a:cubicBezTo>
                    <a:pt x="860" y="16766"/>
                    <a:pt x="745" y="16766"/>
                    <a:pt x="625" y="16673"/>
                  </a:cubicBezTo>
                  <a:cubicBezTo>
                    <a:pt x="589" y="16673"/>
                    <a:pt x="860" y="16766"/>
                    <a:pt x="1016" y="16766"/>
                  </a:cubicBezTo>
                  <a:cubicBezTo>
                    <a:pt x="1095" y="16766"/>
                    <a:pt x="1131" y="16722"/>
                    <a:pt x="1209" y="16722"/>
                  </a:cubicBezTo>
                  <a:cubicBezTo>
                    <a:pt x="1287" y="16722"/>
                    <a:pt x="1329" y="16722"/>
                    <a:pt x="1407" y="16815"/>
                  </a:cubicBezTo>
                  <a:cubicBezTo>
                    <a:pt x="1407" y="16859"/>
                    <a:pt x="1407" y="16908"/>
                    <a:pt x="1444" y="16952"/>
                  </a:cubicBezTo>
                  <a:cubicBezTo>
                    <a:pt x="1486" y="16952"/>
                    <a:pt x="1522" y="16952"/>
                    <a:pt x="1600" y="16952"/>
                  </a:cubicBezTo>
                  <a:cubicBezTo>
                    <a:pt x="1642" y="17001"/>
                    <a:pt x="1678" y="17044"/>
                    <a:pt x="1720" y="17044"/>
                  </a:cubicBezTo>
                  <a:cubicBezTo>
                    <a:pt x="1757" y="17044"/>
                    <a:pt x="1798" y="16952"/>
                    <a:pt x="1835" y="16908"/>
                  </a:cubicBezTo>
                  <a:cubicBezTo>
                    <a:pt x="1835" y="16859"/>
                    <a:pt x="1835" y="16815"/>
                    <a:pt x="1835" y="16766"/>
                  </a:cubicBezTo>
                  <a:cubicBezTo>
                    <a:pt x="1876" y="16722"/>
                    <a:pt x="1876" y="16766"/>
                    <a:pt x="1913" y="16722"/>
                  </a:cubicBezTo>
                  <a:cubicBezTo>
                    <a:pt x="1991" y="16673"/>
                    <a:pt x="2033" y="16673"/>
                    <a:pt x="2111" y="16629"/>
                  </a:cubicBezTo>
                  <a:cubicBezTo>
                    <a:pt x="2111" y="16722"/>
                    <a:pt x="2111" y="16722"/>
                    <a:pt x="2111" y="16722"/>
                  </a:cubicBezTo>
                  <a:cubicBezTo>
                    <a:pt x="2033" y="16766"/>
                    <a:pt x="2033" y="16815"/>
                    <a:pt x="1955" y="16859"/>
                  </a:cubicBezTo>
                  <a:cubicBezTo>
                    <a:pt x="2033" y="16952"/>
                    <a:pt x="2147" y="16952"/>
                    <a:pt x="2267" y="16952"/>
                  </a:cubicBezTo>
                  <a:cubicBezTo>
                    <a:pt x="2460" y="16952"/>
                    <a:pt x="2580" y="16859"/>
                    <a:pt x="2736" y="16766"/>
                  </a:cubicBezTo>
                  <a:cubicBezTo>
                    <a:pt x="2851" y="16722"/>
                    <a:pt x="2929" y="16722"/>
                    <a:pt x="3008" y="16673"/>
                  </a:cubicBezTo>
                  <a:cubicBezTo>
                    <a:pt x="3086" y="16580"/>
                    <a:pt x="3127" y="16536"/>
                    <a:pt x="3206" y="16443"/>
                  </a:cubicBezTo>
                  <a:cubicBezTo>
                    <a:pt x="3284" y="16350"/>
                    <a:pt x="3357" y="16307"/>
                    <a:pt x="3398" y="16208"/>
                  </a:cubicBezTo>
                  <a:cubicBezTo>
                    <a:pt x="3477" y="16071"/>
                    <a:pt x="3477" y="15978"/>
                    <a:pt x="3477" y="15885"/>
                  </a:cubicBezTo>
                  <a:cubicBezTo>
                    <a:pt x="3513" y="15836"/>
                    <a:pt x="3477" y="15836"/>
                    <a:pt x="3477" y="15792"/>
                  </a:cubicBezTo>
                  <a:cubicBezTo>
                    <a:pt x="3555" y="15656"/>
                    <a:pt x="3711" y="15700"/>
                    <a:pt x="3826" y="15607"/>
                  </a:cubicBezTo>
                  <a:cubicBezTo>
                    <a:pt x="3946" y="15470"/>
                    <a:pt x="3982" y="15328"/>
                    <a:pt x="4024" y="15142"/>
                  </a:cubicBezTo>
                  <a:cubicBezTo>
                    <a:pt x="4060" y="14912"/>
                    <a:pt x="4180" y="14770"/>
                    <a:pt x="4373" y="14677"/>
                  </a:cubicBezTo>
                  <a:cubicBezTo>
                    <a:pt x="4415" y="14677"/>
                    <a:pt x="4451" y="14677"/>
                    <a:pt x="4493" y="14677"/>
                  </a:cubicBezTo>
                  <a:cubicBezTo>
                    <a:pt x="4571" y="14633"/>
                    <a:pt x="4608" y="14540"/>
                    <a:pt x="4686" y="14540"/>
                  </a:cubicBezTo>
                  <a:cubicBezTo>
                    <a:pt x="4728" y="14540"/>
                    <a:pt x="4764" y="14540"/>
                    <a:pt x="4806" y="14540"/>
                  </a:cubicBezTo>
                  <a:cubicBezTo>
                    <a:pt x="5040" y="14540"/>
                    <a:pt x="5233" y="14540"/>
                    <a:pt x="5468" y="14398"/>
                  </a:cubicBezTo>
                  <a:cubicBezTo>
                    <a:pt x="5546" y="14355"/>
                    <a:pt x="5588" y="14305"/>
                    <a:pt x="5666" y="14212"/>
                  </a:cubicBezTo>
                  <a:cubicBezTo>
                    <a:pt x="5744" y="14119"/>
                    <a:pt x="5822" y="14076"/>
                    <a:pt x="5859" y="13933"/>
                  </a:cubicBezTo>
                  <a:cubicBezTo>
                    <a:pt x="5900" y="13890"/>
                    <a:pt x="5859" y="13840"/>
                    <a:pt x="5900" y="13747"/>
                  </a:cubicBezTo>
                  <a:cubicBezTo>
                    <a:pt x="5937" y="13654"/>
                    <a:pt x="5979" y="13654"/>
                    <a:pt x="6057" y="13611"/>
                  </a:cubicBezTo>
                  <a:cubicBezTo>
                    <a:pt x="6135" y="13561"/>
                    <a:pt x="6213" y="13561"/>
                    <a:pt x="6250" y="13518"/>
                  </a:cubicBezTo>
                  <a:cubicBezTo>
                    <a:pt x="6328" y="13468"/>
                    <a:pt x="6328" y="13425"/>
                    <a:pt x="6369" y="13375"/>
                  </a:cubicBezTo>
                  <a:cubicBezTo>
                    <a:pt x="6484" y="13146"/>
                    <a:pt x="6604" y="13053"/>
                    <a:pt x="6797" y="12867"/>
                  </a:cubicBezTo>
                  <a:cubicBezTo>
                    <a:pt x="6917" y="12774"/>
                    <a:pt x="6953" y="12632"/>
                    <a:pt x="7068" y="12495"/>
                  </a:cubicBezTo>
                  <a:cubicBezTo>
                    <a:pt x="7188" y="12266"/>
                    <a:pt x="7344" y="12266"/>
                    <a:pt x="7464" y="12030"/>
                  </a:cubicBezTo>
                  <a:cubicBezTo>
                    <a:pt x="7501" y="11937"/>
                    <a:pt x="7579" y="11844"/>
                    <a:pt x="7620" y="11751"/>
                  </a:cubicBezTo>
                  <a:cubicBezTo>
                    <a:pt x="7693" y="11658"/>
                    <a:pt x="7777" y="11609"/>
                    <a:pt x="7892" y="11565"/>
                  </a:cubicBezTo>
                  <a:cubicBezTo>
                    <a:pt x="8006" y="11423"/>
                    <a:pt x="8126" y="11336"/>
                    <a:pt x="8282" y="11336"/>
                  </a:cubicBezTo>
                  <a:cubicBezTo>
                    <a:pt x="8319" y="11336"/>
                    <a:pt x="8319" y="11380"/>
                    <a:pt x="8361" y="11380"/>
                  </a:cubicBezTo>
                  <a:cubicBezTo>
                    <a:pt x="8439" y="11380"/>
                    <a:pt x="8475" y="11287"/>
                    <a:pt x="8475" y="11243"/>
                  </a:cubicBezTo>
                  <a:cubicBezTo>
                    <a:pt x="8517" y="11101"/>
                    <a:pt x="8553" y="11008"/>
                    <a:pt x="8595" y="10915"/>
                  </a:cubicBezTo>
                  <a:cubicBezTo>
                    <a:pt x="8632" y="10871"/>
                    <a:pt x="8673" y="10822"/>
                    <a:pt x="8752" y="10778"/>
                  </a:cubicBezTo>
                  <a:cubicBezTo>
                    <a:pt x="8830" y="10685"/>
                    <a:pt x="8866" y="10592"/>
                    <a:pt x="8944" y="10499"/>
                  </a:cubicBezTo>
                  <a:cubicBezTo>
                    <a:pt x="9064" y="10313"/>
                    <a:pt x="9101" y="10171"/>
                    <a:pt x="9221" y="10035"/>
                  </a:cubicBezTo>
                  <a:cubicBezTo>
                    <a:pt x="9299" y="9849"/>
                    <a:pt x="9414" y="9799"/>
                    <a:pt x="9533" y="9706"/>
                  </a:cubicBezTo>
                  <a:cubicBezTo>
                    <a:pt x="9846" y="9520"/>
                    <a:pt x="10003" y="9334"/>
                    <a:pt x="10274" y="9148"/>
                  </a:cubicBezTo>
                  <a:cubicBezTo>
                    <a:pt x="10388" y="9055"/>
                    <a:pt x="10472" y="9012"/>
                    <a:pt x="10545" y="8876"/>
                  </a:cubicBezTo>
                  <a:cubicBezTo>
                    <a:pt x="10664" y="8690"/>
                    <a:pt x="10743" y="8590"/>
                    <a:pt x="10743" y="8361"/>
                  </a:cubicBezTo>
                  <a:cubicBezTo>
                    <a:pt x="10743" y="8268"/>
                    <a:pt x="10743" y="8219"/>
                    <a:pt x="10701" y="8175"/>
                  </a:cubicBezTo>
                  <a:cubicBezTo>
                    <a:pt x="10628" y="8082"/>
                    <a:pt x="10545" y="8039"/>
                    <a:pt x="10472" y="7946"/>
                  </a:cubicBezTo>
                  <a:cubicBezTo>
                    <a:pt x="10508" y="7946"/>
                    <a:pt x="10508" y="7896"/>
                    <a:pt x="10545" y="7896"/>
                  </a:cubicBezTo>
                  <a:cubicBezTo>
                    <a:pt x="10586" y="7896"/>
                    <a:pt x="10628" y="7946"/>
                    <a:pt x="10701" y="7946"/>
                  </a:cubicBezTo>
                  <a:cubicBezTo>
                    <a:pt x="10821" y="7946"/>
                    <a:pt x="10899" y="7946"/>
                    <a:pt x="10977" y="7853"/>
                  </a:cubicBezTo>
                  <a:cubicBezTo>
                    <a:pt x="11055" y="7803"/>
                    <a:pt x="11055" y="7710"/>
                    <a:pt x="11092" y="7617"/>
                  </a:cubicBezTo>
                  <a:cubicBezTo>
                    <a:pt x="11134" y="7524"/>
                    <a:pt x="11170" y="7481"/>
                    <a:pt x="11248" y="7431"/>
                  </a:cubicBezTo>
                  <a:cubicBezTo>
                    <a:pt x="11446" y="7338"/>
                    <a:pt x="11561" y="7295"/>
                    <a:pt x="11717" y="7245"/>
                  </a:cubicBezTo>
                  <a:cubicBezTo>
                    <a:pt x="11796" y="7245"/>
                    <a:pt x="11837" y="7202"/>
                    <a:pt x="11874" y="7202"/>
                  </a:cubicBezTo>
                  <a:cubicBezTo>
                    <a:pt x="12265" y="7202"/>
                    <a:pt x="12265" y="7202"/>
                    <a:pt x="12265" y="7202"/>
                  </a:cubicBezTo>
                  <a:cubicBezTo>
                    <a:pt x="12306" y="7202"/>
                    <a:pt x="12343" y="7202"/>
                    <a:pt x="12385" y="7152"/>
                  </a:cubicBezTo>
                  <a:cubicBezTo>
                    <a:pt x="12463" y="7152"/>
                    <a:pt x="12499" y="7109"/>
                    <a:pt x="12577" y="7109"/>
                  </a:cubicBezTo>
                  <a:cubicBezTo>
                    <a:pt x="12854" y="6967"/>
                    <a:pt x="12968" y="6781"/>
                    <a:pt x="13166" y="6595"/>
                  </a:cubicBezTo>
                  <a:cubicBezTo>
                    <a:pt x="13281" y="6737"/>
                    <a:pt x="13437" y="6737"/>
                    <a:pt x="13630" y="6737"/>
                  </a:cubicBezTo>
                  <a:cubicBezTo>
                    <a:pt x="13787" y="6737"/>
                    <a:pt x="13870" y="6688"/>
                    <a:pt x="14026" y="6688"/>
                  </a:cubicBezTo>
                  <a:cubicBezTo>
                    <a:pt x="14141" y="6688"/>
                    <a:pt x="14219" y="6688"/>
                    <a:pt x="14376" y="6644"/>
                  </a:cubicBezTo>
                  <a:cubicBezTo>
                    <a:pt x="14256" y="6830"/>
                    <a:pt x="14141" y="6923"/>
                    <a:pt x="14141" y="7152"/>
                  </a:cubicBezTo>
                  <a:cubicBezTo>
                    <a:pt x="14141" y="7295"/>
                    <a:pt x="14178" y="7388"/>
                    <a:pt x="14256" y="7524"/>
                  </a:cubicBezTo>
                  <a:cubicBezTo>
                    <a:pt x="14339" y="7617"/>
                    <a:pt x="14376" y="7617"/>
                    <a:pt x="14412" y="7710"/>
                  </a:cubicBezTo>
                  <a:cubicBezTo>
                    <a:pt x="14532" y="7760"/>
                    <a:pt x="14569" y="7803"/>
                    <a:pt x="14688" y="7803"/>
                  </a:cubicBezTo>
                  <a:cubicBezTo>
                    <a:pt x="14767" y="7803"/>
                    <a:pt x="14803" y="7760"/>
                    <a:pt x="14881" y="7710"/>
                  </a:cubicBezTo>
                  <a:cubicBezTo>
                    <a:pt x="15001" y="7617"/>
                    <a:pt x="15079" y="7524"/>
                    <a:pt x="15194" y="7388"/>
                  </a:cubicBezTo>
                  <a:cubicBezTo>
                    <a:pt x="15314" y="7245"/>
                    <a:pt x="15350" y="7202"/>
                    <a:pt x="15429" y="7060"/>
                  </a:cubicBezTo>
                  <a:cubicBezTo>
                    <a:pt x="15507" y="6967"/>
                    <a:pt x="15548" y="6874"/>
                    <a:pt x="15627" y="6874"/>
                  </a:cubicBezTo>
                  <a:cubicBezTo>
                    <a:pt x="15705" y="6874"/>
                    <a:pt x="15705" y="6923"/>
                    <a:pt x="15741" y="6923"/>
                  </a:cubicBezTo>
                  <a:cubicBezTo>
                    <a:pt x="15783" y="6967"/>
                    <a:pt x="15819" y="6967"/>
                    <a:pt x="15861" y="7016"/>
                  </a:cubicBezTo>
                  <a:cubicBezTo>
                    <a:pt x="16054" y="7109"/>
                    <a:pt x="16174" y="7109"/>
                    <a:pt x="16408" y="7202"/>
                  </a:cubicBezTo>
                  <a:cubicBezTo>
                    <a:pt x="16523" y="7202"/>
                    <a:pt x="16601" y="7245"/>
                    <a:pt x="16721" y="7245"/>
                  </a:cubicBezTo>
                  <a:cubicBezTo>
                    <a:pt x="16878" y="7295"/>
                    <a:pt x="16992" y="7338"/>
                    <a:pt x="17149" y="7338"/>
                  </a:cubicBezTo>
                  <a:cubicBezTo>
                    <a:pt x="17383" y="7338"/>
                    <a:pt x="17540" y="7338"/>
                    <a:pt x="17774" y="7295"/>
                  </a:cubicBezTo>
                  <a:cubicBezTo>
                    <a:pt x="17931" y="7245"/>
                    <a:pt x="18009" y="7152"/>
                    <a:pt x="18165" y="7109"/>
                  </a:cubicBezTo>
                  <a:cubicBezTo>
                    <a:pt x="18280" y="7109"/>
                    <a:pt x="18358" y="7109"/>
                    <a:pt x="18514" y="7109"/>
                  </a:cubicBezTo>
                  <a:cubicBezTo>
                    <a:pt x="18791" y="7109"/>
                    <a:pt x="18947" y="7060"/>
                    <a:pt x="19218" y="7016"/>
                  </a:cubicBezTo>
                  <a:cubicBezTo>
                    <a:pt x="19338" y="7016"/>
                    <a:pt x="19416" y="6967"/>
                    <a:pt x="19494" y="6967"/>
                  </a:cubicBezTo>
                  <a:cubicBezTo>
                    <a:pt x="19765" y="6874"/>
                    <a:pt x="19922" y="6874"/>
                    <a:pt x="20156" y="6737"/>
                  </a:cubicBezTo>
                  <a:cubicBezTo>
                    <a:pt x="20198" y="6737"/>
                    <a:pt x="20234" y="6688"/>
                    <a:pt x="20276" y="6644"/>
                  </a:cubicBezTo>
                  <a:cubicBezTo>
                    <a:pt x="20432" y="6551"/>
                    <a:pt x="20505" y="6551"/>
                    <a:pt x="20625" y="6458"/>
                  </a:cubicBezTo>
                  <a:cubicBezTo>
                    <a:pt x="20703" y="6409"/>
                    <a:pt x="20703" y="6365"/>
                    <a:pt x="20782" y="6316"/>
                  </a:cubicBezTo>
                  <a:cubicBezTo>
                    <a:pt x="20818" y="6409"/>
                    <a:pt x="20860" y="6458"/>
                    <a:pt x="20902" y="6502"/>
                  </a:cubicBezTo>
                  <a:cubicBezTo>
                    <a:pt x="20975" y="6595"/>
                    <a:pt x="21016" y="6551"/>
                    <a:pt x="21058" y="6644"/>
                  </a:cubicBezTo>
                  <a:cubicBezTo>
                    <a:pt x="21094" y="6737"/>
                    <a:pt x="21058" y="6830"/>
                    <a:pt x="21094" y="6967"/>
                  </a:cubicBezTo>
                  <a:cubicBezTo>
                    <a:pt x="21016" y="7202"/>
                    <a:pt x="21016" y="7202"/>
                    <a:pt x="21016" y="7202"/>
                  </a:cubicBezTo>
                  <a:cubicBezTo>
                    <a:pt x="21094" y="7388"/>
                    <a:pt x="21131" y="7481"/>
                    <a:pt x="21173" y="7667"/>
                  </a:cubicBezTo>
                  <a:cubicBezTo>
                    <a:pt x="21173" y="7710"/>
                    <a:pt x="21173" y="7760"/>
                    <a:pt x="21209" y="7803"/>
                  </a:cubicBezTo>
                  <a:cubicBezTo>
                    <a:pt x="21251" y="7853"/>
                    <a:pt x="21365" y="7803"/>
                    <a:pt x="21407" y="7896"/>
                  </a:cubicBezTo>
                  <a:cubicBezTo>
                    <a:pt x="21407" y="7946"/>
                    <a:pt x="21365" y="7946"/>
                    <a:pt x="21365" y="7989"/>
                  </a:cubicBezTo>
                  <a:cubicBezTo>
                    <a:pt x="21365" y="8268"/>
                    <a:pt x="21365" y="8268"/>
                    <a:pt x="21365" y="8268"/>
                  </a:cubicBezTo>
                  <a:cubicBezTo>
                    <a:pt x="21365" y="8361"/>
                    <a:pt x="21444" y="8404"/>
                    <a:pt x="21485" y="8504"/>
                  </a:cubicBezTo>
                  <a:cubicBezTo>
                    <a:pt x="21522" y="8547"/>
                    <a:pt x="21522" y="8640"/>
                    <a:pt x="21522" y="8733"/>
                  </a:cubicBezTo>
                  <a:cubicBezTo>
                    <a:pt x="21522" y="8919"/>
                    <a:pt x="21600" y="9012"/>
                    <a:pt x="21600" y="9198"/>
                  </a:cubicBezTo>
                  <a:lnTo>
                    <a:pt x="21564" y="9241"/>
                  </a:lnTo>
                  <a:cubicBezTo>
                    <a:pt x="21522" y="9334"/>
                    <a:pt x="21485" y="9427"/>
                    <a:pt x="21407" y="9477"/>
                  </a:cubicBezTo>
                  <a:cubicBezTo>
                    <a:pt x="21407" y="9520"/>
                    <a:pt x="21365" y="9520"/>
                    <a:pt x="21365" y="9520"/>
                  </a:cubicBezTo>
                  <a:cubicBezTo>
                    <a:pt x="21287" y="9570"/>
                    <a:pt x="21251" y="9663"/>
                    <a:pt x="21173" y="9706"/>
                  </a:cubicBezTo>
                  <a:cubicBezTo>
                    <a:pt x="21094" y="9663"/>
                    <a:pt x="21094" y="9613"/>
                    <a:pt x="21058" y="9570"/>
                  </a:cubicBezTo>
                  <a:close/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2" name="Freeform 133"/>
            <p:cNvSpPr/>
            <p:nvPr/>
          </p:nvSpPr>
          <p:spPr>
            <a:xfrm>
              <a:off x="1296510" y="5467536"/>
              <a:ext cx="1030112" cy="837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0" h="21600" extrusionOk="0">
                  <a:moveTo>
                    <a:pt x="8491" y="3864"/>
                  </a:moveTo>
                  <a:cubicBezTo>
                    <a:pt x="8282" y="3864"/>
                    <a:pt x="8282" y="3864"/>
                    <a:pt x="8282" y="3864"/>
                  </a:cubicBezTo>
                  <a:cubicBezTo>
                    <a:pt x="8282" y="3933"/>
                    <a:pt x="8282" y="3993"/>
                    <a:pt x="8282" y="4062"/>
                  </a:cubicBezTo>
                  <a:cubicBezTo>
                    <a:pt x="8282" y="4122"/>
                    <a:pt x="8282" y="4191"/>
                    <a:pt x="8331" y="4191"/>
                  </a:cubicBezTo>
                  <a:cubicBezTo>
                    <a:pt x="8386" y="4251"/>
                    <a:pt x="8386" y="4320"/>
                    <a:pt x="8435" y="4320"/>
                  </a:cubicBezTo>
                  <a:cubicBezTo>
                    <a:pt x="8644" y="4320"/>
                    <a:pt x="8644" y="4320"/>
                    <a:pt x="8644" y="4320"/>
                  </a:cubicBezTo>
                  <a:cubicBezTo>
                    <a:pt x="8644" y="4251"/>
                    <a:pt x="8644" y="4191"/>
                    <a:pt x="8644" y="4122"/>
                  </a:cubicBezTo>
                  <a:cubicBezTo>
                    <a:pt x="8644" y="4062"/>
                    <a:pt x="8595" y="4062"/>
                    <a:pt x="8595" y="3993"/>
                  </a:cubicBezTo>
                  <a:cubicBezTo>
                    <a:pt x="8539" y="3933"/>
                    <a:pt x="8539" y="3933"/>
                    <a:pt x="8491" y="3864"/>
                  </a:cubicBezTo>
                  <a:close/>
                  <a:moveTo>
                    <a:pt x="8282" y="4509"/>
                  </a:moveTo>
                  <a:cubicBezTo>
                    <a:pt x="8282" y="4449"/>
                    <a:pt x="8282" y="4380"/>
                    <a:pt x="8226" y="4320"/>
                  </a:cubicBezTo>
                  <a:cubicBezTo>
                    <a:pt x="8178" y="4380"/>
                    <a:pt x="8122" y="4380"/>
                    <a:pt x="8073" y="4380"/>
                  </a:cubicBezTo>
                  <a:cubicBezTo>
                    <a:pt x="8017" y="4449"/>
                    <a:pt x="7913" y="4449"/>
                    <a:pt x="7913" y="4509"/>
                  </a:cubicBezTo>
                  <a:cubicBezTo>
                    <a:pt x="7913" y="4578"/>
                    <a:pt x="8017" y="4638"/>
                    <a:pt x="8017" y="4767"/>
                  </a:cubicBezTo>
                  <a:cubicBezTo>
                    <a:pt x="8017" y="4836"/>
                    <a:pt x="7913" y="4836"/>
                    <a:pt x="7913" y="4957"/>
                  </a:cubicBezTo>
                  <a:cubicBezTo>
                    <a:pt x="7913" y="5095"/>
                    <a:pt x="7913" y="5095"/>
                    <a:pt x="7969" y="5215"/>
                  </a:cubicBezTo>
                  <a:cubicBezTo>
                    <a:pt x="8073" y="5155"/>
                    <a:pt x="8178" y="5095"/>
                    <a:pt x="8282" y="4897"/>
                  </a:cubicBezTo>
                  <a:cubicBezTo>
                    <a:pt x="8331" y="4836"/>
                    <a:pt x="8435" y="4767"/>
                    <a:pt x="8491" y="4638"/>
                  </a:cubicBezTo>
                  <a:cubicBezTo>
                    <a:pt x="8386" y="4638"/>
                    <a:pt x="8331" y="4578"/>
                    <a:pt x="8282" y="4509"/>
                  </a:cubicBezTo>
                  <a:close/>
                  <a:moveTo>
                    <a:pt x="4788" y="6635"/>
                  </a:moveTo>
                  <a:cubicBezTo>
                    <a:pt x="4732" y="6635"/>
                    <a:pt x="4627" y="6635"/>
                    <a:pt x="4579" y="6704"/>
                  </a:cubicBezTo>
                  <a:cubicBezTo>
                    <a:pt x="4467" y="6833"/>
                    <a:pt x="4467" y="6962"/>
                    <a:pt x="4370" y="7091"/>
                  </a:cubicBezTo>
                  <a:cubicBezTo>
                    <a:pt x="4523" y="7151"/>
                    <a:pt x="4627" y="7151"/>
                    <a:pt x="4788" y="7091"/>
                  </a:cubicBezTo>
                  <a:cubicBezTo>
                    <a:pt x="4788" y="6962"/>
                    <a:pt x="4788" y="6833"/>
                    <a:pt x="4788" y="6635"/>
                  </a:cubicBezTo>
                  <a:close/>
                  <a:moveTo>
                    <a:pt x="5149" y="8313"/>
                  </a:moveTo>
                  <a:cubicBezTo>
                    <a:pt x="5149" y="8055"/>
                    <a:pt x="5358" y="8124"/>
                    <a:pt x="5511" y="7926"/>
                  </a:cubicBezTo>
                  <a:cubicBezTo>
                    <a:pt x="5616" y="7797"/>
                    <a:pt x="5616" y="7607"/>
                    <a:pt x="5672" y="7409"/>
                  </a:cubicBezTo>
                  <a:cubicBezTo>
                    <a:pt x="5776" y="6833"/>
                    <a:pt x="6089" y="6704"/>
                    <a:pt x="6347" y="6316"/>
                  </a:cubicBezTo>
                  <a:cubicBezTo>
                    <a:pt x="6611" y="5989"/>
                    <a:pt x="7029" y="6127"/>
                    <a:pt x="7182" y="5731"/>
                  </a:cubicBezTo>
                  <a:cubicBezTo>
                    <a:pt x="7238" y="5542"/>
                    <a:pt x="7182" y="5413"/>
                    <a:pt x="7287" y="5284"/>
                  </a:cubicBezTo>
                  <a:cubicBezTo>
                    <a:pt x="7287" y="5284"/>
                    <a:pt x="7287" y="5215"/>
                    <a:pt x="7287" y="5155"/>
                  </a:cubicBezTo>
                  <a:cubicBezTo>
                    <a:pt x="7342" y="5155"/>
                    <a:pt x="7391" y="5215"/>
                    <a:pt x="7391" y="5284"/>
                  </a:cubicBezTo>
                  <a:cubicBezTo>
                    <a:pt x="7495" y="5353"/>
                    <a:pt x="7600" y="5353"/>
                    <a:pt x="7655" y="5473"/>
                  </a:cubicBezTo>
                  <a:cubicBezTo>
                    <a:pt x="7760" y="5542"/>
                    <a:pt x="7760" y="5671"/>
                    <a:pt x="7809" y="5800"/>
                  </a:cubicBezTo>
                  <a:cubicBezTo>
                    <a:pt x="7969" y="6127"/>
                    <a:pt x="7969" y="6316"/>
                    <a:pt x="8073" y="6635"/>
                  </a:cubicBezTo>
                  <a:cubicBezTo>
                    <a:pt x="8178" y="6833"/>
                    <a:pt x="8282" y="6962"/>
                    <a:pt x="8386" y="7091"/>
                  </a:cubicBezTo>
                  <a:cubicBezTo>
                    <a:pt x="8491" y="7151"/>
                    <a:pt x="8595" y="7280"/>
                    <a:pt x="8700" y="7280"/>
                  </a:cubicBezTo>
                  <a:cubicBezTo>
                    <a:pt x="9006" y="7409"/>
                    <a:pt x="9270" y="7409"/>
                    <a:pt x="9584" y="7220"/>
                  </a:cubicBezTo>
                  <a:cubicBezTo>
                    <a:pt x="9737" y="7091"/>
                    <a:pt x="9841" y="6962"/>
                    <a:pt x="10001" y="6893"/>
                  </a:cubicBezTo>
                  <a:cubicBezTo>
                    <a:pt x="10154" y="6833"/>
                    <a:pt x="10259" y="6764"/>
                    <a:pt x="10468" y="6764"/>
                  </a:cubicBezTo>
                  <a:cubicBezTo>
                    <a:pt x="10885" y="6764"/>
                    <a:pt x="10885" y="6764"/>
                    <a:pt x="10885" y="6764"/>
                  </a:cubicBezTo>
                  <a:cubicBezTo>
                    <a:pt x="11150" y="6764"/>
                    <a:pt x="11254" y="6962"/>
                    <a:pt x="11512" y="6962"/>
                  </a:cubicBezTo>
                  <a:cubicBezTo>
                    <a:pt x="11616" y="6962"/>
                    <a:pt x="11721" y="6833"/>
                    <a:pt x="11825" y="6833"/>
                  </a:cubicBezTo>
                  <a:cubicBezTo>
                    <a:pt x="11985" y="6764"/>
                    <a:pt x="12034" y="6833"/>
                    <a:pt x="12194" y="6764"/>
                  </a:cubicBezTo>
                  <a:cubicBezTo>
                    <a:pt x="12298" y="6764"/>
                    <a:pt x="12298" y="6635"/>
                    <a:pt x="12347" y="6635"/>
                  </a:cubicBezTo>
                  <a:cubicBezTo>
                    <a:pt x="12452" y="6575"/>
                    <a:pt x="12507" y="6506"/>
                    <a:pt x="12556" y="6446"/>
                  </a:cubicBezTo>
                  <a:cubicBezTo>
                    <a:pt x="12716" y="6058"/>
                    <a:pt x="12765" y="5800"/>
                    <a:pt x="12765" y="5353"/>
                  </a:cubicBezTo>
                  <a:cubicBezTo>
                    <a:pt x="12765" y="5026"/>
                    <a:pt x="12716" y="4897"/>
                    <a:pt x="12716" y="4578"/>
                  </a:cubicBezTo>
                  <a:cubicBezTo>
                    <a:pt x="12716" y="4380"/>
                    <a:pt x="12765" y="4320"/>
                    <a:pt x="12821" y="4122"/>
                  </a:cubicBezTo>
                  <a:cubicBezTo>
                    <a:pt x="12925" y="3933"/>
                    <a:pt x="13022" y="3804"/>
                    <a:pt x="13182" y="3675"/>
                  </a:cubicBezTo>
                  <a:cubicBezTo>
                    <a:pt x="13287" y="3606"/>
                    <a:pt x="13391" y="3606"/>
                    <a:pt x="13551" y="3477"/>
                  </a:cubicBezTo>
                  <a:cubicBezTo>
                    <a:pt x="13649" y="3416"/>
                    <a:pt x="13705" y="3348"/>
                    <a:pt x="13809" y="3287"/>
                  </a:cubicBezTo>
                  <a:cubicBezTo>
                    <a:pt x="13913" y="3218"/>
                    <a:pt x="13969" y="3089"/>
                    <a:pt x="14067" y="3029"/>
                  </a:cubicBezTo>
                  <a:cubicBezTo>
                    <a:pt x="14331" y="2900"/>
                    <a:pt x="14540" y="2900"/>
                    <a:pt x="14797" y="2771"/>
                  </a:cubicBezTo>
                  <a:cubicBezTo>
                    <a:pt x="14958" y="2702"/>
                    <a:pt x="14902" y="2444"/>
                    <a:pt x="14902" y="2186"/>
                  </a:cubicBezTo>
                  <a:cubicBezTo>
                    <a:pt x="15584" y="2186"/>
                    <a:pt x="15584" y="2186"/>
                    <a:pt x="15584" y="2186"/>
                  </a:cubicBezTo>
                  <a:cubicBezTo>
                    <a:pt x="15793" y="2186"/>
                    <a:pt x="15897" y="2315"/>
                    <a:pt x="16106" y="2315"/>
                  </a:cubicBezTo>
                  <a:cubicBezTo>
                    <a:pt x="16259" y="2315"/>
                    <a:pt x="16364" y="2255"/>
                    <a:pt x="16524" y="2186"/>
                  </a:cubicBezTo>
                  <a:cubicBezTo>
                    <a:pt x="16572" y="2126"/>
                    <a:pt x="16628" y="1996"/>
                    <a:pt x="16677" y="1996"/>
                  </a:cubicBezTo>
                  <a:cubicBezTo>
                    <a:pt x="16837" y="1996"/>
                    <a:pt x="16837" y="1996"/>
                    <a:pt x="16837" y="1996"/>
                  </a:cubicBezTo>
                  <a:cubicBezTo>
                    <a:pt x="16837" y="2255"/>
                    <a:pt x="16837" y="2384"/>
                    <a:pt x="16837" y="2573"/>
                  </a:cubicBezTo>
                  <a:cubicBezTo>
                    <a:pt x="16990" y="2573"/>
                    <a:pt x="17095" y="2642"/>
                    <a:pt x="17255" y="2642"/>
                  </a:cubicBezTo>
                  <a:cubicBezTo>
                    <a:pt x="17359" y="2642"/>
                    <a:pt x="17359" y="2513"/>
                    <a:pt x="17408" y="2513"/>
                  </a:cubicBezTo>
                  <a:cubicBezTo>
                    <a:pt x="17408" y="2444"/>
                    <a:pt x="17463" y="2513"/>
                    <a:pt x="17512" y="2513"/>
                  </a:cubicBezTo>
                  <a:cubicBezTo>
                    <a:pt x="17512" y="2573"/>
                    <a:pt x="17512" y="2642"/>
                    <a:pt x="17568" y="2702"/>
                  </a:cubicBezTo>
                  <a:cubicBezTo>
                    <a:pt x="17568" y="2771"/>
                    <a:pt x="17568" y="2831"/>
                    <a:pt x="17617" y="2900"/>
                  </a:cubicBezTo>
                  <a:cubicBezTo>
                    <a:pt x="17617" y="2960"/>
                    <a:pt x="17721" y="2960"/>
                    <a:pt x="17777" y="2960"/>
                  </a:cubicBezTo>
                  <a:cubicBezTo>
                    <a:pt x="17979" y="3029"/>
                    <a:pt x="18139" y="3158"/>
                    <a:pt x="18299" y="3348"/>
                  </a:cubicBezTo>
                  <a:cubicBezTo>
                    <a:pt x="18452" y="3545"/>
                    <a:pt x="18605" y="3606"/>
                    <a:pt x="18814" y="3675"/>
                  </a:cubicBezTo>
                  <a:cubicBezTo>
                    <a:pt x="19078" y="3675"/>
                    <a:pt x="19127" y="4062"/>
                    <a:pt x="19392" y="4062"/>
                  </a:cubicBezTo>
                  <a:cubicBezTo>
                    <a:pt x="19496" y="4062"/>
                    <a:pt x="19545" y="4062"/>
                    <a:pt x="19649" y="3993"/>
                  </a:cubicBezTo>
                  <a:cubicBezTo>
                    <a:pt x="19705" y="3993"/>
                    <a:pt x="19705" y="3933"/>
                    <a:pt x="19754" y="3933"/>
                  </a:cubicBezTo>
                  <a:cubicBezTo>
                    <a:pt x="20436" y="3933"/>
                    <a:pt x="20436" y="3933"/>
                    <a:pt x="20436" y="3933"/>
                  </a:cubicBezTo>
                  <a:cubicBezTo>
                    <a:pt x="20485" y="3993"/>
                    <a:pt x="20485" y="4062"/>
                    <a:pt x="20485" y="4122"/>
                  </a:cubicBezTo>
                  <a:cubicBezTo>
                    <a:pt x="20485" y="4251"/>
                    <a:pt x="20436" y="4320"/>
                    <a:pt x="20436" y="4449"/>
                  </a:cubicBezTo>
                  <a:cubicBezTo>
                    <a:pt x="20436" y="4638"/>
                    <a:pt x="20436" y="4707"/>
                    <a:pt x="20485" y="4897"/>
                  </a:cubicBezTo>
                  <a:cubicBezTo>
                    <a:pt x="20485" y="4957"/>
                    <a:pt x="20540" y="5026"/>
                    <a:pt x="20540" y="5155"/>
                  </a:cubicBezTo>
                  <a:cubicBezTo>
                    <a:pt x="20540" y="5284"/>
                    <a:pt x="20485" y="5413"/>
                    <a:pt x="20436" y="5542"/>
                  </a:cubicBezTo>
                  <a:cubicBezTo>
                    <a:pt x="20436" y="5731"/>
                    <a:pt x="20485" y="5800"/>
                    <a:pt x="20436" y="5989"/>
                  </a:cubicBezTo>
                  <a:cubicBezTo>
                    <a:pt x="20436" y="6187"/>
                    <a:pt x="20380" y="6316"/>
                    <a:pt x="20380" y="6506"/>
                  </a:cubicBezTo>
                  <a:cubicBezTo>
                    <a:pt x="20380" y="6635"/>
                    <a:pt x="20380" y="6893"/>
                    <a:pt x="20540" y="6893"/>
                  </a:cubicBezTo>
                  <a:cubicBezTo>
                    <a:pt x="20645" y="6893"/>
                    <a:pt x="20645" y="6704"/>
                    <a:pt x="20798" y="6704"/>
                  </a:cubicBezTo>
                  <a:cubicBezTo>
                    <a:pt x="20902" y="6704"/>
                    <a:pt x="20902" y="6962"/>
                    <a:pt x="20958" y="7091"/>
                  </a:cubicBezTo>
                  <a:cubicBezTo>
                    <a:pt x="20958" y="7151"/>
                    <a:pt x="21007" y="7220"/>
                    <a:pt x="21062" y="7280"/>
                  </a:cubicBezTo>
                  <a:cubicBezTo>
                    <a:pt x="21062" y="7349"/>
                    <a:pt x="21167" y="7409"/>
                    <a:pt x="21167" y="7478"/>
                  </a:cubicBezTo>
                  <a:cubicBezTo>
                    <a:pt x="21167" y="7865"/>
                    <a:pt x="20749" y="7995"/>
                    <a:pt x="20749" y="8382"/>
                  </a:cubicBezTo>
                  <a:cubicBezTo>
                    <a:pt x="20749" y="8511"/>
                    <a:pt x="20902" y="8442"/>
                    <a:pt x="21062" y="8511"/>
                  </a:cubicBezTo>
                  <a:cubicBezTo>
                    <a:pt x="21215" y="8571"/>
                    <a:pt x="21320" y="8640"/>
                    <a:pt x="21480" y="8700"/>
                  </a:cubicBezTo>
                  <a:cubicBezTo>
                    <a:pt x="21320" y="8829"/>
                    <a:pt x="21215" y="8898"/>
                    <a:pt x="21062" y="9027"/>
                  </a:cubicBezTo>
                  <a:cubicBezTo>
                    <a:pt x="21007" y="9087"/>
                    <a:pt x="21007" y="9087"/>
                    <a:pt x="20958" y="9156"/>
                  </a:cubicBezTo>
                  <a:cubicBezTo>
                    <a:pt x="20693" y="9415"/>
                    <a:pt x="20485" y="9544"/>
                    <a:pt x="20171" y="9802"/>
                  </a:cubicBezTo>
                  <a:cubicBezTo>
                    <a:pt x="20123" y="9862"/>
                    <a:pt x="20018" y="9931"/>
                    <a:pt x="19914" y="9991"/>
                  </a:cubicBezTo>
                  <a:cubicBezTo>
                    <a:pt x="19809" y="10120"/>
                    <a:pt x="19754" y="10249"/>
                    <a:pt x="19601" y="10378"/>
                  </a:cubicBezTo>
                  <a:cubicBezTo>
                    <a:pt x="19392" y="10636"/>
                    <a:pt x="19183" y="10705"/>
                    <a:pt x="18974" y="10964"/>
                  </a:cubicBezTo>
                  <a:cubicBezTo>
                    <a:pt x="18765" y="11222"/>
                    <a:pt x="18661" y="11342"/>
                    <a:pt x="18452" y="11540"/>
                  </a:cubicBezTo>
                  <a:cubicBezTo>
                    <a:pt x="18090" y="11798"/>
                    <a:pt x="18034" y="12117"/>
                    <a:pt x="17881" y="12573"/>
                  </a:cubicBezTo>
                  <a:cubicBezTo>
                    <a:pt x="17721" y="12891"/>
                    <a:pt x="17568" y="13089"/>
                    <a:pt x="17512" y="13407"/>
                  </a:cubicBezTo>
                  <a:cubicBezTo>
                    <a:pt x="17463" y="13605"/>
                    <a:pt x="17408" y="13666"/>
                    <a:pt x="17359" y="13864"/>
                  </a:cubicBezTo>
                  <a:cubicBezTo>
                    <a:pt x="17199" y="14509"/>
                    <a:pt x="17095" y="14896"/>
                    <a:pt x="16990" y="15533"/>
                  </a:cubicBezTo>
                  <a:cubicBezTo>
                    <a:pt x="16886" y="15413"/>
                    <a:pt x="16886" y="15284"/>
                    <a:pt x="16781" y="15154"/>
                  </a:cubicBezTo>
                  <a:cubicBezTo>
                    <a:pt x="16733" y="15025"/>
                    <a:pt x="16677" y="14956"/>
                    <a:pt x="16628" y="14956"/>
                  </a:cubicBezTo>
                  <a:cubicBezTo>
                    <a:pt x="16572" y="14896"/>
                    <a:pt x="16468" y="14956"/>
                    <a:pt x="16419" y="14896"/>
                  </a:cubicBezTo>
                  <a:cubicBezTo>
                    <a:pt x="16364" y="14827"/>
                    <a:pt x="16419" y="14767"/>
                    <a:pt x="16364" y="14698"/>
                  </a:cubicBezTo>
                  <a:cubicBezTo>
                    <a:pt x="16364" y="14638"/>
                    <a:pt x="16315" y="14638"/>
                    <a:pt x="16315" y="14638"/>
                  </a:cubicBezTo>
                  <a:cubicBezTo>
                    <a:pt x="16259" y="14509"/>
                    <a:pt x="16259" y="14440"/>
                    <a:pt x="16211" y="14380"/>
                  </a:cubicBezTo>
                  <a:cubicBezTo>
                    <a:pt x="16050" y="14122"/>
                    <a:pt x="15897" y="14053"/>
                    <a:pt x="15793" y="13795"/>
                  </a:cubicBezTo>
                  <a:cubicBezTo>
                    <a:pt x="15793" y="13735"/>
                    <a:pt x="15793" y="13605"/>
                    <a:pt x="15793" y="13537"/>
                  </a:cubicBezTo>
                  <a:cubicBezTo>
                    <a:pt x="15688" y="13347"/>
                    <a:pt x="15528" y="13278"/>
                    <a:pt x="15375" y="13218"/>
                  </a:cubicBezTo>
                  <a:cubicBezTo>
                    <a:pt x="15271" y="13149"/>
                    <a:pt x="15166" y="13149"/>
                    <a:pt x="15111" y="13089"/>
                  </a:cubicBezTo>
                  <a:cubicBezTo>
                    <a:pt x="15062" y="12960"/>
                    <a:pt x="15062" y="12831"/>
                    <a:pt x="15006" y="12762"/>
                  </a:cubicBezTo>
                  <a:cubicBezTo>
                    <a:pt x="14902" y="12573"/>
                    <a:pt x="14749" y="12633"/>
                    <a:pt x="14589" y="12504"/>
                  </a:cubicBezTo>
                  <a:cubicBezTo>
                    <a:pt x="14484" y="12504"/>
                    <a:pt x="14435" y="12444"/>
                    <a:pt x="14380" y="12444"/>
                  </a:cubicBezTo>
                  <a:cubicBezTo>
                    <a:pt x="14275" y="12375"/>
                    <a:pt x="14171" y="12315"/>
                    <a:pt x="14067" y="12315"/>
                  </a:cubicBezTo>
                  <a:cubicBezTo>
                    <a:pt x="13705" y="12185"/>
                    <a:pt x="13496" y="12185"/>
                    <a:pt x="13134" y="12185"/>
                  </a:cubicBezTo>
                  <a:cubicBezTo>
                    <a:pt x="12821" y="12185"/>
                    <a:pt x="12660" y="12117"/>
                    <a:pt x="12403" y="12246"/>
                  </a:cubicBezTo>
                  <a:cubicBezTo>
                    <a:pt x="12090" y="12444"/>
                    <a:pt x="11985" y="12702"/>
                    <a:pt x="11672" y="12831"/>
                  </a:cubicBezTo>
                  <a:cubicBezTo>
                    <a:pt x="11568" y="12891"/>
                    <a:pt x="11463" y="12960"/>
                    <a:pt x="11359" y="13020"/>
                  </a:cubicBezTo>
                  <a:cubicBezTo>
                    <a:pt x="11199" y="13089"/>
                    <a:pt x="11094" y="13089"/>
                    <a:pt x="10990" y="13149"/>
                  </a:cubicBezTo>
                  <a:cubicBezTo>
                    <a:pt x="10837" y="13218"/>
                    <a:pt x="10732" y="13278"/>
                    <a:pt x="10628" y="13407"/>
                  </a:cubicBezTo>
                  <a:cubicBezTo>
                    <a:pt x="10523" y="13537"/>
                    <a:pt x="10468" y="13605"/>
                    <a:pt x="10419" y="13735"/>
                  </a:cubicBezTo>
                  <a:cubicBezTo>
                    <a:pt x="10363" y="13864"/>
                    <a:pt x="10363" y="13993"/>
                    <a:pt x="10315" y="13993"/>
                  </a:cubicBezTo>
                  <a:cubicBezTo>
                    <a:pt x="10210" y="13993"/>
                    <a:pt x="10154" y="13864"/>
                    <a:pt x="10050" y="13864"/>
                  </a:cubicBezTo>
                  <a:cubicBezTo>
                    <a:pt x="10001" y="13864"/>
                    <a:pt x="9953" y="13864"/>
                    <a:pt x="9897" y="13864"/>
                  </a:cubicBezTo>
                  <a:cubicBezTo>
                    <a:pt x="9897" y="14311"/>
                    <a:pt x="9632" y="14569"/>
                    <a:pt x="9632" y="15025"/>
                  </a:cubicBezTo>
                  <a:cubicBezTo>
                    <a:pt x="9632" y="15284"/>
                    <a:pt x="9737" y="15413"/>
                    <a:pt x="9737" y="15731"/>
                  </a:cubicBezTo>
                  <a:cubicBezTo>
                    <a:pt x="9737" y="15929"/>
                    <a:pt x="9632" y="15989"/>
                    <a:pt x="9535" y="16118"/>
                  </a:cubicBezTo>
                  <a:cubicBezTo>
                    <a:pt x="9479" y="16247"/>
                    <a:pt x="9535" y="16376"/>
                    <a:pt x="9479" y="16445"/>
                  </a:cubicBezTo>
                  <a:cubicBezTo>
                    <a:pt x="9424" y="16505"/>
                    <a:pt x="9375" y="16505"/>
                    <a:pt x="9326" y="16505"/>
                  </a:cubicBezTo>
                  <a:cubicBezTo>
                    <a:pt x="9270" y="16505"/>
                    <a:pt x="9270" y="16445"/>
                    <a:pt x="9215" y="16376"/>
                  </a:cubicBezTo>
                  <a:cubicBezTo>
                    <a:pt x="9166" y="16764"/>
                    <a:pt x="9062" y="16953"/>
                    <a:pt x="8901" y="17280"/>
                  </a:cubicBezTo>
                  <a:cubicBezTo>
                    <a:pt x="8901" y="17340"/>
                    <a:pt x="8853" y="17409"/>
                    <a:pt x="8853" y="17469"/>
                  </a:cubicBezTo>
                  <a:cubicBezTo>
                    <a:pt x="8804" y="17538"/>
                    <a:pt x="8748" y="17538"/>
                    <a:pt x="8748" y="17538"/>
                  </a:cubicBezTo>
                  <a:cubicBezTo>
                    <a:pt x="8595" y="17796"/>
                    <a:pt x="8491" y="17925"/>
                    <a:pt x="8331" y="18184"/>
                  </a:cubicBezTo>
                  <a:cubicBezTo>
                    <a:pt x="8282" y="18115"/>
                    <a:pt x="8226" y="18055"/>
                    <a:pt x="8073" y="18055"/>
                  </a:cubicBezTo>
                  <a:cubicBezTo>
                    <a:pt x="8017" y="18055"/>
                    <a:pt x="8017" y="18115"/>
                    <a:pt x="7969" y="18184"/>
                  </a:cubicBezTo>
                  <a:cubicBezTo>
                    <a:pt x="7864" y="18373"/>
                    <a:pt x="7864" y="18442"/>
                    <a:pt x="7809" y="18631"/>
                  </a:cubicBezTo>
                  <a:cubicBezTo>
                    <a:pt x="7760" y="18760"/>
                    <a:pt x="7760" y="18829"/>
                    <a:pt x="7760" y="18958"/>
                  </a:cubicBezTo>
                  <a:cubicBezTo>
                    <a:pt x="7760" y="19087"/>
                    <a:pt x="7704" y="19147"/>
                    <a:pt x="7704" y="19276"/>
                  </a:cubicBezTo>
                  <a:cubicBezTo>
                    <a:pt x="7704" y="19474"/>
                    <a:pt x="7809" y="19535"/>
                    <a:pt x="7809" y="19733"/>
                  </a:cubicBezTo>
                  <a:cubicBezTo>
                    <a:pt x="7809" y="19793"/>
                    <a:pt x="7760" y="19862"/>
                    <a:pt x="7760" y="19922"/>
                  </a:cubicBezTo>
                  <a:cubicBezTo>
                    <a:pt x="7655" y="19922"/>
                    <a:pt x="7551" y="19991"/>
                    <a:pt x="7447" y="19922"/>
                  </a:cubicBezTo>
                  <a:cubicBezTo>
                    <a:pt x="7447" y="20180"/>
                    <a:pt x="7391" y="20309"/>
                    <a:pt x="7391" y="20567"/>
                  </a:cubicBezTo>
                  <a:cubicBezTo>
                    <a:pt x="7391" y="20765"/>
                    <a:pt x="7600" y="20765"/>
                    <a:pt x="7655" y="20955"/>
                  </a:cubicBezTo>
                  <a:cubicBezTo>
                    <a:pt x="7704" y="21084"/>
                    <a:pt x="7704" y="21153"/>
                    <a:pt x="7704" y="21282"/>
                  </a:cubicBezTo>
                  <a:cubicBezTo>
                    <a:pt x="7760" y="21402"/>
                    <a:pt x="7809" y="21402"/>
                    <a:pt x="7809" y="21540"/>
                  </a:cubicBezTo>
                  <a:lnTo>
                    <a:pt x="7760" y="21600"/>
                  </a:lnTo>
                  <a:cubicBezTo>
                    <a:pt x="7655" y="21540"/>
                    <a:pt x="7551" y="21540"/>
                    <a:pt x="7495" y="21402"/>
                  </a:cubicBezTo>
                  <a:cubicBezTo>
                    <a:pt x="7391" y="21342"/>
                    <a:pt x="7391" y="21153"/>
                    <a:pt x="7287" y="21084"/>
                  </a:cubicBezTo>
                  <a:cubicBezTo>
                    <a:pt x="7182" y="21023"/>
                    <a:pt x="7078" y="21023"/>
                    <a:pt x="6925" y="21023"/>
                  </a:cubicBezTo>
                  <a:cubicBezTo>
                    <a:pt x="6660" y="21023"/>
                    <a:pt x="6451" y="21084"/>
                    <a:pt x="6242" y="21282"/>
                  </a:cubicBezTo>
                  <a:cubicBezTo>
                    <a:pt x="6138" y="21342"/>
                    <a:pt x="6089" y="21402"/>
                    <a:pt x="5985" y="21402"/>
                  </a:cubicBezTo>
                  <a:cubicBezTo>
                    <a:pt x="5929" y="21402"/>
                    <a:pt x="5929" y="21402"/>
                    <a:pt x="5880" y="21402"/>
                  </a:cubicBezTo>
                  <a:cubicBezTo>
                    <a:pt x="5720" y="21282"/>
                    <a:pt x="5672" y="21213"/>
                    <a:pt x="5567" y="21084"/>
                  </a:cubicBezTo>
                  <a:cubicBezTo>
                    <a:pt x="5567" y="21084"/>
                    <a:pt x="5511" y="21084"/>
                    <a:pt x="5463" y="21084"/>
                  </a:cubicBezTo>
                  <a:cubicBezTo>
                    <a:pt x="5407" y="21023"/>
                    <a:pt x="5407" y="20825"/>
                    <a:pt x="5358" y="20825"/>
                  </a:cubicBezTo>
                  <a:cubicBezTo>
                    <a:pt x="5149" y="20825"/>
                    <a:pt x="5045" y="21084"/>
                    <a:pt x="4836" y="21084"/>
                  </a:cubicBezTo>
                  <a:cubicBezTo>
                    <a:pt x="4788" y="21084"/>
                    <a:pt x="4788" y="21023"/>
                    <a:pt x="4732" y="21023"/>
                  </a:cubicBezTo>
                  <a:cubicBezTo>
                    <a:pt x="5045" y="20507"/>
                    <a:pt x="5045" y="20120"/>
                    <a:pt x="5358" y="19604"/>
                  </a:cubicBezTo>
                  <a:cubicBezTo>
                    <a:pt x="5254" y="19474"/>
                    <a:pt x="5149" y="19406"/>
                    <a:pt x="5045" y="19406"/>
                  </a:cubicBezTo>
                  <a:cubicBezTo>
                    <a:pt x="4370" y="19406"/>
                    <a:pt x="4370" y="19406"/>
                    <a:pt x="4370" y="19406"/>
                  </a:cubicBezTo>
                  <a:cubicBezTo>
                    <a:pt x="4258" y="19345"/>
                    <a:pt x="4210" y="19216"/>
                    <a:pt x="4105" y="19147"/>
                  </a:cubicBezTo>
                  <a:cubicBezTo>
                    <a:pt x="4050" y="19147"/>
                    <a:pt x="4050" y="19087"/>
                    <a:pt x="4001" y="19087"/>
                  </a:cubicBezTo>
                  <a:cubicBezTo>
                    <a:pt x="3897" y="19087"/>
                    <a:pt x="3792" y="19147"/>
                    <a:pt x="3743" y="19087"/>
                  </a:cubicBezTo>
                  <a:cubicBezTo>
                    <a:pt x="3688" y="19087"/>
                    <a:pt x="3743" y="19018"/>
                    <a:pt x="3688" y="18958"/>
                  </a:cubicBezTo>
                  <a:cubicBezTo>
                    <a:pt x="3688" y="18958"/>
                    <a:pt x="3639" y="18958"/>
                    <a:pt x="3639" y="18889"/>
                  </a:cubicBezTo>
                  <a:cubicBezTo>
                    <a:pt x="3639" y="18829"/>
                    <a:pt x="3688" y="18829"/>
                    <a:pt x="3688" y="18760"/>
                  </a:cubicBezTo>
                  <a:cubicBezTo>
                    <a:pt x="3848" y="18760"/>
                    <a:pt x="3848" y="18760"/>
                    <a:pt x="3848" y="18760"/>
                  </a:cubicBezTo>
                  <a:cubicBezTo>
                    <a:pt x="3688" y="18373"/>
                    <a:pt x="3583" y="18184"/>
                    <a:pt x="3374" y="17796"/>
                  </a:cubicBezTo>
                  <a:cubicBezTo>
                    <a:pt x="3430" y="17796"/>
                    <a:pt x="3479" y="17727"/>
                    <a:pt x="3535" y="17667"/>
                  </a:cubicBezTo>
                  <a:cubicBezTo>
                    <a:pt x="3479" y="17667"/>
                    <a:pt x="3430" y="17667"/>
                    <a:pt x="3430" y="17598"/>
                  </a:cubicBezTo>
                  <a:cubicBezTo>
                    <a:pt x="3430" y="17469"/>
                    <a:pt x="3479" y="17409"/>
                    <a:pt x="3535" y="17280"/>
                  </a:cubicBezTo>
                  <a:cubicBezTo>
                    <a:pt x="3535" y="17211"/>
                    <a:pt x="3535" y="17151"/>
                    <a:pt x="3535" y="17082"/>
                  </a:cubicBezTo>
                  <a:cubicBezTo>
                    <a:pt x="3535" y="17022"/>
                    <a:pt x="3639" y="17022"/>
                    <a:pt x="3639" y="16953"/>
                  </a:cubicBezTo>
                  <a:cubicBezTo>
                    <a:pt x="3639" y="16824"/>
                    <a:pt x="3430" y="16764"/>
                    <a:pt x="3270" y="16764"/>
                  </a:cubicBezTo>
                  <a:cubicBezTo>
                    <a:pt x="3326" y="16764"/>
                    <a:pt x="3270" y="16703"/>
                    <a:pt x="3270" y="16703"/>
                  </a:cubicBezTo>
                  <a:cubicBezTo>
                    <a:pt x="3326" y="16635"/>
                    <a:pt x="3374" y="16566"/>
                    <a:pt x="3374" y="16445"/>
                  </a:cubicBezTo>
                  <a:cubicBezTo>
                    <a:pt x="3374" y="16376"/>
                    <a:pt x="3374" y="16308"/>
                    <a:pt x="3326" y="16247"/>
                  </a:cubicBezTo>
                  <a:cubicBezTo>
                    <a:pt x="3479" y="16308"/>
                    <a:pt x="3583" y="16376"/>
                    <a:pt x="3743" y="16445"/>
                  </a:cubicBezTo>
                  <a:cubicBezTo>
                    <a:pt x="3792" y="16308"/>
                    <a:pt x="3743" y="16187"/>
                    <a:pt x="3743" y="16049"/>
                  </a:cubicBezTo>
                  <a:cubicBezTo>
                    <a:pt x="3792" y="15860"/>
                    <a:pt x="3952" y="15791"/>
                    <a:pt x="3952" y="15671"/>
                  </a:cubicBezTo>
                  <a:cubicBezTo>
                    <a:pt x="3952" y="15602"/>
                    <a:pt x="3952" y="15533"/>
                    <a:pt x="3952" y="15533"/>
                  </a:cubicBezTo>
                  <a:cubicBezTo>
                    <a:pt x="3897" y="15473"/>
                    <a:pt x="3848" y="15533"/>
                    <a:pt x="3848" y="15473"/>
                  </a:cubicBezTo>
                  <a:cubicBezTo>
                    <a:pt x="3792" y="15413"/>
                    <a:pt x="3792" y="15344"/>
                    <a:pt x="3743" y="15284"/>
                  </a:cubicBezTo>
                  <a:cubicBezTo>
                    <a:pt x="3688" y="15215"/>
                    <a:pt x="3639" y="15215"/>
                    <a:pt x="3583" y="15154"/>
                  </a:cubicBezTo>
                  <a:cubicBezTo>
                    <a:pt x="3639" y="15025"/>
                    <a:pt x="3688" y="14956"/>
                    <a:pt x="3688" y="14827"/>
                  </a:cubicBezTo>
                  <a:cubicBezTo>
                    <a:pt x="3639" y="14827"/>
                    <a:pt x="3583" y="14767"/>
                    <a:pt x="3535" y="14767"/>
                  </a:cubicBezTo>
                  <a:cubicBezTo>
                    <a:pt x="3430" y="14767"/>
                    <a:pt x="3374" y="14827"/>
                    <a:pt x="3270" y="14827"/>
                  </a:cubicBezTo>
                  <a:cubicBezTo>
                    <a:pt x="3117" y="14827"/>
                    <a:pt x="3012" y="14767"/>
                    <a:pt x="2852" y="14767"/>
                  </a:cubicBezTo>
                  <a:cubicBezTo>
                    <a:pt x="2852" y="14440"/>
                    <a:pt x="2852" y="14440"/>
                    <a:pt x="2852" y="14440"/>
                  </a:cubicBezTo>
                  <a:cubicBezTo>
                    <a:pt x="2852" y="14311"/>
                    <a:pt x="2908" y="14182"/>
                    <a:pt x="3012" y="14053"/>
                  </a:cubicBezTo>
                  <a:cubicBezTo>
                    <a:pt x="2908" y="14053"/>
                    <a:pt x="2804" y="13993"/>
                    <a:pt x="2804" y="13864"/>
                  </a:cubicBezTo>
                  <a:cubicBezTo>
                    <a:pt x="2804" y="13735"/>
                    <a:pt x="2852" y="13605"/>
                    <a:pt x="2852" y="13476"/>
                  </a:cubicBezTo>
                  <a:cubicBezTo>
                    <a:pt x="2852" y="13278"/>
                    <a:pt x="2748" y="13218"/>
                    <a:pt x="2748" y="13020"/>
                  </a:cubicBezTo>
                  <a:cubicBezTo>
                    <a:pt x="2386" y="13020"/>
                    <a:pt x="2386" y="13020"/>
                    <a:pt x="2386" y="13020"/>
                  </a:cubicBezTo>
                  <a:cubicBezTo>
                    <a:pt x="2282" y="13020"/>
                    <a:pt x="2177" y="13089"/>
                    <a:pt x="2017" y="13149"/>
                  </a:cubicBezTo>
                  <a:cubicBezTo>
                    <a:pt x="1864" y="13218"/>
                    <a:pt x="1704" y="13278"/>
                    <a:pt x="1551" y="13407"/>
                  </a:cubicBezTo>
                  <a:cubicBezTo>
                    <a:pt x="1446" y="13476"/>
                    <a:pt x="1342" y="13537"/>
                    <a:pt x="1237" y="13666"/>
                  </a:cubicBezTo>
                  <a:cubicBezTo>
                    <a:pt x="1133" y="13735"/>
                    <a:pt x="1077" y="13735"/>
                    <a:pt x="980" y="13864"/>
                  </a:cubicBezTo>
                  <a:cubicBezTo>
                    <a:pt x="868" y="13864"/>
                    <a:pt x="868" y="13993"/>
                    <a:pt x="771" y="13993"/>
                  </a:cubicBezTo>
                  <a:cubicBezTo>
                    <a:pt x="715" y="13993"/>
                    <a:pt x="715" y="13924"/>
                    <a:pt x="611" y="13924"/>
                  </a:cubicBezTo>
                  <a:cubicBezTo>
                    <a:pt x="506" y="13924"/>
                    <a:pt x="451" y="13993"/>
                    <a:pt x="353" y="14053"/>
                  </a:cubicBezTo>
                  <a:cubicBezTo>
                    <a:pt x="242" y="14122"/>
                    <a:pt x="-120" y="14311"/>
                    <a:pt x="40" y="14053"/>
                  </a:cubicBezTo>
                  <a:cubicBezTo>
                    <a:pt x="193" y="13795"/>
                    <a:pt x="353" y="13735"/>
                    <a:pt x="611" y="13605"/>
                  </a:cubicBezTo>
                  <a:cubicBezTo>
                    <a:pt x="924" y="13347"/>
                    <a:pt x="1133" y="13218"/>
                    <a:pt x="1446" y="13089"/>
                  </a:cubicBezTo>
                  <a:cubicBezTo>
                    <a:pt x="1704" y="12960"/>
                    <a:pt x="1864" y="12831"/>
                    <a:pt x="2073" y="12702"/>
                  </a:cubicBezTo>
                  <a:cubicBezTo>
                    <a:pt x="2282" y="12573"/>
                    <a:pt x="2435" y="12504"/>
                    <a:pt x="2699" y="12375"/>
                  </a:cubicBezTo>
                  <a:cubicBezTo>
                    <a:pt x="2699" y="12315"/>
                    <a:pt x="2748" y="12246"/>
                    <a:pt x="2748" y="12246"/>
                  </a:cubicBezTo>
                  <a:cubicBezTo>
                    <a:pt x="2852" y="12117"/>
                    <a:pt x="2908" y="12056"/>
                    <a:pt x="3012" y="11927"/>
                  </a:cubicBezTo>
                  <a:cubicBezTo>
                    <a:pt x="3117" y="11798"/>
                    <a:pt x="3221" y="11738"/>
                    <a:pt x="3326" y="11540"/>
                  </a:cubicBezTo>
                  <a:cubicBezTo>
                    <a:pt x="3430" y="11342"/>
                    <a:pt x="3479" y="11282"/>
                    <a:pt x="3639" y="11153"/>
                  </a:cubicBezTo>
                  <a:cubicBezTo>
                    <a:pt x="3952" y="10964"/>
                    <a:pt x="4161" y="10895"/>
                    <a:pt x="4419" y="10636"/>
                  </a:cubicBezTo>
                  <a:cubicBezTo>
                    <a:pt x="4579" y="10507"/>
                    <a:pt x="4676" y="10447"/>
                    <a:pt x="4836" y="10249"/>
                  </a:cubicBezTo>
                  <a:cubicBezTo>
                    <a:pt x="4941" y="9991"/>
                    <a:pt x="5045" y="9931"/>
                    <a:pt x="5149" y="9673"/>
                  </a:cubicBezTo>
                  <a:cubicBezTo>
                    <a:pt x="5149" y="9544"/>
                    <a:pt x="5149" y="9415"/>
                    <a:pt x="5149" y="9217"/>
                  </a:cubicBezTo>
                  <a:cubicBezTo>
                    <a:pt x="5198" y="9027"/>
                    <a:pt x="5198" y="8958"/>
                    <a:pt x="5198" y="8769"/>
                  </a:cubicBezTo>
                  <a:cubicBezTo>
                    <a:pt x="5198" y="8571"/>
                    <a:pt x="5149" y="8511"/>
                    <a:pt x="5149" y="8313"/>
                  </a:cubicBezTo>
                  <a:close/>
                  <a:moveTo>
                    <a:pt x="16990" y="447"/>
                  </a:moveTo>
                  <a:cubicBezTo>
                    <a:pt x="16990" y="508"/>
                    <a:pt x="17046" y="508"/>
                    <a:pt x="17046" y="577"/>
                  </a:cubicBezTo>
                  <a:cubicBezTo>
                    <a:pt x="17046" y="706"/>
                    <a:pt x="16941" y="766"/>
                    <a:pt x="16886" y="904"/>
                  </a:cubicBezTo>
                  <a:cubicBezTo>
                    <a:pt x="16990" y="904"/>
                    <a:pt x="17046" y="835"/>
                    <a:pt x="17150" y="835"/>
                  </a:cubicBezTo>
                  <a:cubicBezTo>
                    <a:pt x="17255" y="835"/>
                    <a:pt x="17408" y="904"/>
                    <a:pt x="17408" y="1024"/>
                  </a:cubicBezTo>
                  <a:cubicBezTo>
                    <a:pt x="17408" y="1222"/>
                    <a:pt x="17408" y="1351"/>
                    <a:pt x="17408" y="1609"/>
                  </a:cubicBezTo>
                  <a:cubicBezTo>
                    <a:pt x="17463" y="1609"/>
                    <a:pt x="17463" y="1609"/>
                    <a:pt x="17463" y="1609"/>
                  </a:cubicBezTo>
                  <a:cubicBezTo>
                    <a:pt x="17512" y="1351"/>
                    <a:pt x="17568" y="1222"/>
                    <a:pt x="17777" y="1093"/>
                  </a:cubicBezTo>
                  <a:cubicBezTo>
                    <a:pt x="17825" y="1093"/>
                    <a:pt x="17825" y="1024"/>
                    <a:pt x="17881" y="1024"/>
                  </a:cubicBezTo>
                  <a:cubicBezTo>
                    <a:pt x="17930" y="1024"/>
                    <a:pt x="17979" y="1093"/>
                    <a:pt x="18034" y="1162"/>
                  </a:cubicBezTo>
                  <a:cubicBezTo>
                    <a:pt x="18034" y="1222"/>
                    <a:pt x="18034" y="1282"/>
                    <a:pt x="18034" y="1351"/>
                  </a:cubicBezTo>
                  <a:cubicBezTo>
                    <a:pt x="18090" y="1420"/>
                    <a:pt x="18090" y="1480"/>
                    <a:pt x="18187" y="1480"/>
                  </a:cubicBezTo>
                  <a:cubicBezTo>
                    <a:pt x="18187" y="1480"/>
                    <a:pt x="18187" y="1480"/>
                    <a:pt x="18243" y="1480"/>
                  </a:cubicBezTo>
                  <a:cubicBezTo>
                    <a:pt x="18243" y="1162"/>
                    <a:pt x="18299" y="1024"/>
                    <a:pt x="18348" y="706"/>
                  </a:cubicBezTo>
                  <a:cubicBezTo>
                    <a:pt x="18348" y="577"/>
                    <a:pt x="18396" y="508"/>
                    <a:pt x="18396" y="387"/>
                  </a:cubicBezTo>
                  <a:cubicBezTo>
                    <a:pt x="18396" y="258"/>
                    <a:pt x="18396" y="258"/>
                    <a:pt x="18348" y="129"/>
                  </a:cubicBezTo>
                  <a:lnTo>
                    <a:pt x="18348" y="60"/>
                  </a:lnTo>
                  <a:cubicBezTo>
                    <a:pt x="18299" y="0"/>
                    <a:pt x="18299" y="0"/>
                    <a:pt x="18243" y="0"/>
                  </a:cubicBezTo>
                  <a:cubicBezTo>
                    <a:pt x="18090" y="0"/>
                    <a:pt x="18034" y="60"/>
                    <a:pt x="17930" y="60"/>
                  </a:cubicBezTo>
                  <a:cubicBezTo>
                    <a:pt x="17881" y="129"/>
                    <a:pt x="17825" y="129"/>
                    <a:pt x="17777" y="129"/>
                  </a:cubicBezTo>
                  <a:cubicBezTo>
                    <a:pt x="17617" y="189"/>
                    <a:pt x="17512" y="189"/>
                    <a:pt x="17408" y="258"/>
                  </a:cubicBezTo>
                  <a:cubicBezTo>
                    <a:pt x="17303" y="318"/>
                    <a:pt x="17255" y="387"/>
                    <a:pt x="17150" y="387"/>
                  </a:cubicBezTo>
                  <a:cubicBezTo>
                    <a:pt x="17095" y="387"/>
                    <a:pt x="16990" y="387"/>
                    <a:pt x="16990" y="447"/>
                  </a:cubicBezTo>
                  <a:close/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3" name="Freeform 134"/>
            <p:cNvSpPr/>
            <p:nvPr/>
          </p:nvSpPr>
          <p:spPr>
            <a:xfrm>
              <a:off x="2142974" y="4906736"/>
              <a:ext cx="1007871" cy="10588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26" extrusionOk="0">
                  <a:moveTo>
                    <a:pt x="3376" y="13672"/>
                  </a:moveTo>
                  <a:cubicBezTo>
                    <a:pt x="3426" y="13720"/>
                    <a:pt x="3426" y="13720"/>
                    <a:pt x="3426" y="13720"/>
                  </a:cubicBezTo>
                  <a:cubicBezTo>
                    <a:pt x="3376" y="13821"/>
                    <a:pt x="3319" y="13876"/>
                    <a:pt x="3319" y="13923"/>
                  </a:cubicBezTo>
                  <a:lnTo>
                    <a:pt x="3319" y="13977"/>
                  </a:lnTo>
                  <a:cubicBezTo>
                    <a:pt x="3319" y="14025"/>
                    <a:pt x="3319" y="14025"/>
                    <a:pt x="3376" y="14079"/>
                  </a:cubicBezTo>
                  <a:cubicBezTo>
                    <a:pt x="3426" y="14126"/>
                    <a:pt x="3426" y="14181"/>
                    <a:pt x="3483" y="14282"/>
                  </a:cubicBezTo>
                  <a:cubicBezTo>
                    <a:pt x="3533" y="14330"/>
                    <a:pt x="3590" y="14384"/>
                    <a:pt x="3641" y="14486"/>
                  </a:cubicBezTo>
                  <a:cubicBezTo>
                    <a:pt x="3698" y="14533"/>
                    <a:pt x="3698" y="14533"/>
                    <a:pt x="3748" y="14588"/>
                  </a:cubicBezTo>
                  <a:cubicBezTo>
                    <a:pt x="3748" y="14635"/>
                    <a:pt x="3805" y="14689"/>
                    <a:pt x="3855" y="14737"/>
                  </a:cubicBezTo>
                  <a:cubicBezTo>
                    <a:pt x="3912" y="14737"/>
                    <a:pt x="3912" y="14791"/>
                    <a:pt x="3912" y="14839"/>
                  </a:cubicBezTo>
                  <a:cubicBezTo>
                    <a:pt x="3962" y="14839"/>
                    <a:pt x="3962" y="14839"/>
                    <a:pt x="3962" y="14839"/>
                  </a:cubicBezTo>
                  <a:cubicBezTo>
                    <a:pt x="4127" y="14839"/>
                    <a:pt x="4234" y="14791"/>
                    <a:pt x="4392" y="14737"/>
                  </a:cubicBezTo>
                  <a:cubicBezTo>
                    <a:pt x="4499" y="14737"/>
                    <a:pt x="4556" y="14689"/>
                    <a:pt x="4656" y="14635"/>
                  </a:cubicBezTo>
                  <a:cubicBezTo>
                    <a:pt x="4713" y="14588"/>
                    <a:pt x="4771" y="14588"/>
                    <a:pt x="4821" y="14533"/>
                  </a:cubicBezTo>
                  <a:cubicBezTo>
                    <a:pt x="4928" y="14432"/>
                    <a:pt x="5085" y="14384"/>
                    <a:pt x="5250" y="14330"/>
                  </a:cubicBezTo>
                  <a:cubicBezTo>
                    <a:pt x="5300" y="14282"/>
                    <a:pt x="5300" y="14282"/>
                    <a:pt x="5407" y="14228"/>
                  </a:cubicBezTo>
                  <a:cubicBezTo>
                    <a:pt x="5514" y="14181"/>
                    <a:pt x="5572" y="14181"/>
                    <a:pt x="5622" y="14079"/>
                  </a:cubicBezTo>
                  <a:cubicBezTo>
                    <a:pt x="5572" y="14079"/>
                    <a:pt x="5514" y="14025"/>
                    <a:pt x="5514" y="13923"/>
                  </a:cubicBezTo>
                  <a:cubicBezTo>
                    <a:pt x="5464" y="13821"/>
                    <a:pt x="5407" y="13774"/>
                    <a:pt x="5407" y="13672"/>
                  </a:cubicBezTo>
                  <a:cubicBezTo>
                    <a:pt x="5357" y="13570"/>
                    <a:pt x="5357" y="13516"/>
                    <a:pt x="5357" y="13414"/>
                  </a:cubicBezTo>
                  <a:cubicBezTo>
                    <a:pt x="5300" y="13367"/>
                    <a:pt x="5300" y="13313"/>
                    <a:pt x="5300" y="13211"/>
                  </a:cubicBezTo>
                  <a:cubicBezTo>
                    <a:pt x="5300" y="13007"/>
                    <a:pt x="5300" y="13007"/>
                    <a:pt x="5300" y="13007"/>
                  </a:cubicBezTo>
                  <a:cubicBezTo>
                    <a:pt x="5300" y="12906"/>
                    <a:pt x="5300" y="12906"/>
                    <a:pt x="5357" y="12858"/>
                  </a:cubicBezTo>
                  <a:cubicBezTo>
                    <a:pt x="5357" y="12804"/>
                    <a:pt x="5357" y="12757"/>
                    <a:pt x="5407" y="12757"/>
                  </a:cubicBezTo>
                  <a:cubicBezTo>
                    <a:pt x="5407" y="12655"/>
                    <a:pt x="5407" y="12601"/>
                    <a:pt x="5464" y="12553"/>
                  </a:cubicBezTo>
                  <a:cubicBezTo>
                    <a:pt x="5514" y="12506"/>
                    <a:pt x="5572" y="12506"/>
                    <a:pt x="5622" y="12451"/>
                  </a:cubicBezTo>
                  <a:cubicBezTo>
                    <a:pt x="5729" y="12350"/>
                    <a:pt x="5786" y="12248"/>
                    <a:pt x="5836" y="12146"/>
                  </a:cubicBezTo>
                  <a:cubicBezTo>
                    <a:pt x="5894" y="12044"/>
                    <a:pt x="5944" y="11990"/>
                    <a:pt x="6001" y="11895"/>
                  </a:cubicBezTo>
                  <a:cubicBezTo>
                    <a:pt x="6051" y="11787"/>
                    <a:pt x="6051" y="11739"/>
                    <a:pt x="6051" y="11692"/>
                  </a:cubicBezTo>
                  <a:cubicBezTo>
                    <a:pt x="6108" y="11536"/>
                    <a:pt x="6158" y="11488"/>
                    <a:pt x="6215" y="11387"/>
                  </a:cubicBezTo>
                  <a:cubicBezTo>
                    <a:pt x="6265" y="11387"/>
                    <a:pt x="6265" y="11332"/>
                    <a:pt x="6265" y="11285"/>
                  </a:cubicBezTo>
                  <a:cubicBezTo>
                    <a:pt x="6265" y="11231"/>
                    <a:pt x="6215" y="11183"/>
                    <a:pt x="6158" y="11081"/>
                  </a:cubicBezTo>
                  <a:cubicBezTo>
                    <a:pt x="6108" y="11027"/>
                    <a:pt x="6001" y="10980"/>
                    <a:pt x="5944" y="11027"/>
                  </a:cubicBezTo>
                  <a:cubicBezTo>
                    <a:pt x="5894" y="11081"/>
                    <a:pt x="5894" y="11129"/>
                    <a:pt x="5836" y="11183"/>
                  </a:cubicBezTo>
                  <a:cubicBezTo>
                    <a:pt x="5729" y="11285"/>
                    <a:pt x="5679" y="11332"/>
                    <a:pt x="5572" y="11434"/>
                  </a:cubicBezTo>
                  <a:cubicBezTo>
                    <a:pt x="5514" y="11488"/>
                    <a:pt x="5464" y="11536"/>
                    <a:pt x="5407" y="11590"/>
                  </a:cubicBezTo>
                  <a:cubicBezTo>
                    <a:pt x="5300" y="11692"/>
                    <a:pt x="5250" y="11739"/>
                    <a:pt x="5085" y="11841"/>
                  </a:cubicBezTo>
                  <a:lnTo>
                    <a:pt x="5035" y="11895"/>
                  </a:lnTo>
                  <a:cubicBezTo>
                    <a:pt x="4871" y="11990"/>
                    <a:pt x="4871" y="12099"/>
                    <a:pt x="4713" y="12194"/>
                  </a:cubicBezTo>
                  <a:cubicBezTo>
                    <a:pt x="4656" y="12248"/>
                    <a:pt x="4606" y="12248"/>
                    <a:pt x="4499" y="12302"/>
                  </a:cubicBezTo>
                  <a:cubicBezTo>
                    <a:pt x="4442" y="12302"/>
                    <a:pt x="4442" y="12350"/>
                    <a:pt x="4442" y="12397"/>
                  </a:cubicBezTo>
                  <a:cubicBezTo>
                    <a:pt x="4392" y="12506"/>
                    <a:pt x="4341" y="12553"/>
                    <a:pt x="4284" y="12655"/>
                  </a:cubicBezTo>
                  <a:cubicBezTo>
                    <a:pt x="4177" y="12804"/>
                    <a:pt x="4127" y="12858"/>
                    <a:pt x="4070" y="12960"/>
                  </a:cubicBezTo>
                  <a:cubicBezTo>
                    <a:pt x="3962" y="13163"/>
                    <a:pt x="3962" y="13265"/>
                    <a:pt x="3805" y="13414"/>
                  </a:cubicBezTo>
                  <a:cubicBezTo>
                    <a:pt x="3805" y="13469"/>
                    <a:pt x="3748" y="13516"/>
                    <a:pt x="3698" y="13516"/>
                  </a:cubicBezTo>
                  <a:cubicBezTo>
                    <a:pt x="3641" y="13570"/>
                    <a:pt x="3641" y="13618"/>
                    <a:pt x="3590" y="13618"/>
                  </a:cubicBezTo>
                  <a:cubicBezTo>
                    <a:pt x="3533" y="13618"/>
                    <a:pt x="3533" y="13570"/>
                    <a:pt x="3483" y="13570"/>
                  </a:cubicBezTo>
                  <a:cubicBezTo>
                    <a:pt x="3426" y="13618"/>
                    <a:pt x="3426" y="13618"/>
                    <a:pt x="3376" y="13672"/>
                  </a:cubicBezTo>
                  <a:close/>
                  <a:moveTo>
                    <a:pt x="908" y="1370"/>
                  </a:moveTo>
                  <a:cubicBezTo>
                    <a:pt x="1123" y="1322"/>
                    <a:pt x="1287" y="1268"/>
                    <a:pt x="1495" y="1268"/>
                  </a:cubicBezTo>
                  <a:cubicBezTo>
                    <a:pt x="1659" y="1221"/>
                    <a:pt x="1709" y="1166"/>
                    <a:pt x="1874" y="1119"/>
                  </a:cubicBezTo>
                  <a:cubicBezTo>
                    <a:pt x="1981" y="1119"/>
                    <a:pt x="2031" y="1065"/>
                    <a:pt x="2088" y="1065"/>
                  </a:cubicBezTo>
                  <a:cubicBezTo>
                    <a:pt x="2196" y="1065"/>
                    <a:pt x="2303" y="1119"/>
                    <a:pt x="2410" y="1119"/>
                  </a:cubicBezTo>
                  <a:cubicBezTo>
                    <a:pt x="2518" y="1119"/>
                    <a:pt x="2568" y="1119"/>
                    <a:pt x="2675" y="1119"/>
                  </a:cubicBezTo>
                  <a:cubicBezTo>
                    <a:pt x="2782" y="1119"/>
                    <a:pt x="2839" y="1166"/>
                    <a:pt x="2947" y="1166"/>
                  </a:cubicBezTo>
                  <a:cubicBezTo>
                    <a:pt x="2997" y="1166"/>
                    <a:pt x="2997" y="1119"/>
                    <a:pt x="3054" y="1119"/>
                  </a:cubicBezTo>
                  <a:cubicBezTo>
                    <a:pt x="3161" y="1065"/>
                    <a:pt x="3269" y="1065"/>
                    <a:pt x="3376" y="1017"/>
                  </a:cubicBezTo>
                  <a:cubicBezTo>
                    <a:pt x="3698" y="916"/>
                    <a:pt x="3855" y="861"/>
                    <a:pt x="4177" y="861"/>
                  </a:cubicBezTo>
                  <a:cubicBezTo>
                    <a:pt x="4442" y="861"/>
                    <a:pt x="4556" y="1017"/>
                    <a:pt x="4771" y="1119"/>
                  </a:cubicBezTo>
                  <a:cubicBezTo>
                    <a:pt x="4985" y="1221"/>
                    <a:pt x="5143" y="1221"/>
                    <a:pt x="5300" y="1370"/>
                  </a:cubicBezTo>
                  <a:cubicBezTo>
                    <a:pt x="5357" y="1322"/>
                    <a:pt x="5357" y="1322"/>
                    <a:pt x="5407" y="1268"/>
                  </a:cubicBezTo>
                  <a:cubicBezTo>
                    <a:pt x="5407" y="1268"/>
                    <a:pt x="5357" y="1221"/>
                    <a:pt x="5407" y="1221"/>
                  </a:cubicBezTo>
                  <a:cubicBezTo>
                    <a:pt x="5407" y="1119"/>
                    <a:pt x="5514" y="1119"/>
                    <a:pt x="5572" y="1065"/>
                  </a:cubicBezTo>
                  <a:cubicBezTo>
                    <a:pt x="5679" y="963"/>
                    <a:pt x="5786" y="916"/>
                    <a:pt x="5894" y="814"/>
                  </a:cubicBezTo>
                  <a:cubicBezTo>
                    <a:pt x="6001" y="712"/>
                    <a:pt x="6001" y="658"/>
                    <a:pt x="6108" y="610"/>
                  </a:cubicBezTo>
                  <a:cubicBezTo>
                    <a:pt x="6158" y="610"/>
                    <a:pt x="6265" y="658"/>
                    <a:pt x="6373" y="658"/>
                  </a:cubicBezTo>
                  <a:cubicBezTo>
                    <a:pt x="6480" y="658"/>
                    <a:pt x="6480" y="509"/>
                    <a:pt x="6587" y="407"/>
                  </a:cubicBezTo>
                  <a:cubicBezTo>
                    <a:pt x="6645" y="407"/>
                    <a:pt x="6695" y="353"/>
                    <a:pt x="6752" y="305"/>
                  </a:cubicBezTo>
                  <a:cubicBezTo>
                    <a:pt x="6802" y="251"/>
                    <a:pt x="6859" y="203"/>
                    <a:pt x="6909" y="149"/>
                  </a:cubicBezTo>
                  <a:cubicBezTo>
                    <a:pt x="7074" y="102"/>
                    <a:pt x="7231" y="149"/>
                    <a:pt x="7446" y="102"/>
                  </a:cubicBezTo>
                  <a:cubicBezTo>
                    <a:pt x="7660" y="102"/>
                    <a:pt x="7767" y="0"/>
                    <a:pt x="7932" y="0"/>
                  </a:cubicBezTo>
                  <a:cubicBezTo>
                    <a:pt x="8089" y="0"/>
                    <a:pt x="8146" y="102"/>
                    <a:pt x="8197" y="203"/>
                  </a:cubicBezTo>
                  <a:cubicBezTo>
                    <a:pt x="8304" y="353"/>
                    <a:pt x="8411" y="454"/>
                    <a:pt x="8411" y="658"/>
                  </a:cubicBezTo>
                  <a:cubicBezTo>
                    <a:pt x="8411" y="814"/>
                    <a:pt x="8254" y="916"/>
                    <a:pt x="8197" y="1065"/>
                  </a:cubicBezTo>
                  <a:cubicBezTo>
                    <a:pt x="7982" y="1472"/>
                    <a:pt x="7767" y="1675"/>
                    <a:pt x="7446" y="2082"/>
                  </a:cubicBezTo>
                  <a:cubicBezTo>
                    <a:pt x="7503" y="2082"/>
                    <a:pt x="7503" y="2082"/>
                    <a:pt x="7553" y="2082"/>
                  </a:cubicBezTo>
                  <a:cubicBezTo>
                    <a:pt x="7717" y="2082"/>
                    <a:pt x="7717" y="1933"/>
                    <a:pt x="7875" y="1831"/>
                  </a:cubicBezTo>
                  <a:cubicBezTo>
                    <a:pt x="7932" y="1777"/>
                    <a:pt x="8039" y="1831"/>
                    <a:pt x="8146" y="1831"/>
                  </a:cubicBezTo>
                  <a:cubicBezTo>
                    <a:pt x="8146" y="1980"/>
                    <a:pt x="8039" y="2285"/>
                    <a:pt x="8254" y="2285"/>
                  </a:cubicBezTo>
                  <a:cubicBezTo>
                    <a:pt x="8683" y="2285"/>
                    <a:pt x="8683" y="2285"/>
                    <a:pt x="8683" y="2285"/>
                  </a:cubicBezTo>
                  <a:cubicBezTo>
                    <a:pt x="8790" y="2285"/>
                    <a:pt x="8840" y="2238"/>
                    <a:pt x="8897" y="2184"/>
                  </a:cubicBezTo>
                  <a:cubicBezTo>
                    <a:pt x="9005" y="2082"/>
                    <a:pt x="9112" y="2035"/>
                    <a:pt x="9219" y="1980"/>
                  </a:cubicBezTo>
                  <a:cubicBezTo>
                    <a:pt x="9434" y="1933"/>
                    <a:pt x="9534" y="1879"/>
                    <a:pt x="9699" y="1777"/>
                  </a:cubicBezTo>
                  <a:cubicBezTo>
                    <a:pt x="9699" y="1777"/>
                    <a:pt x="9699" y="1831"/>
                    <a:pt x="9749" y="1879"/>
                  </a:cubicBezTo>
                  <a:cubicBezTo>
                    <a:pt x="9699" y="2035"/>
                    <a:pt x="9648" y="2136"/>
                    <a:pt x="9648" y="2285"/>
                  </a:cubicBezTo>
                  <a:cubicBezTo>
                    <a:pt x="9648" y="2441"/>
                    <a:pt x="9749" y="2489"/>
                    <a:pt x="9806" y="2645"/>
                  </a:cubicBezTo>
                  <a:cubicBezTo>
                    <a:pt x="9806" y="2747"/>
                    <a:pt x="9806" y="2794"/>
                    <a:pt x="9856" y="2896"/>
                  </a:cubicBezTo>
                  <a:cubicBezTo>
                    <a:pt x="9913" y="2998"/>
                    <a:pt x="10020" y="2998"/>
                    <a:pt x="10020" y="3099"/>
                  </a:cubicBezTo>
                  <a:cubicBezTo>
                    <a:pt x="10020" y="3255"/>
                    <a:pt x="9963" y="3404"/>
                    <a:pt x="9913" y="3560"/>
                  </a:cubicBezTo>
                  <a:cubicBezTo>
                    <a:pt x="9913" y="3710"/>
                    <a:pt x="9913" y="3710"/>
                    <a:pt x="9913" y="3710"/>
                  </a:cubicBezTo>
                  <a:cubicBezTo>
                    <a:pt x="10128" y="3710"/>
                    <a:pt x="10235" y="3655"/>
                    <a:pt x="10450" y="3655"/>
                  </a:cubicBezTo>
                  <a:cubicBezTo>
                    <a:pt x="10714" y="3655"/>
                    <a:pt x="10929" y="3655"/>
                    <a:pt x="11143" y="3764"/>
                  </a:cubicBezTo>
                  <a:cubicBezTo>
                    <a:pt x="11308" y="3811"/>
                    <a:pt x="11358" y="3913"/>
                    <a:pt x="11522" y="3913"/>
                  </a:cubicBezTo>
                  <a:cubicBezTo>
                    <a:pt x="11787" y="3967"/>
                    <a:pt x="12059" y="3859"/>
                    <a:pt x="12323" y="3859"/>
                  </a:cubicBezTo>
                  <a:cubicBezTo>
                    <a:pt x="12381" y="3764"/>
                    <a:pt x="12431" y="3655"/>
                    <a:pt x="12538" y="3506"/>
                  </a:cubicBezTo>
                  <a:cubicBezTo>
                    <a:pt x="12538" y="3404"/>
                    <a:pt x="12538" y="3357"/>
                    <a:pt x="12645" y="3255"/>
                  </a:cubicBezTo>
                  <a:cubicBezTo>
                    <a:pt x="12703" y="3255"/>
                    <a:pt x="12703" y="3303"/>
                    <a:pt x="12753" y="3255"/>
                  </a:cubicBezTo>
                  <a:cubicBezTo>
                    <a:pt x="12810" y="3255"/>
                    <a:pt x="12860" y="3255"/>
                    <a:pt x="12917" y="3255"/>
                  </a:cubicBezTo>
                  <a:cubicBezTo>
                    <a:pt x="12967" y="3255"/>
                    <a:pt x="12967" y="3357"/>
                    <a:pt x="13024" y="3404"/>
                  </a:cubicBezTo>
                  <a:cubicBezTo>
                    <a:pt x="13074" y="3452"/>
                    <a:pt x="13132" y="3452"/>
                    <a:pt x="13182" y="3452"/>
                  </a:cubicBezTo>
                  <a:cubicBezTo>
                    <a:pt x="13239" y="3452"/>
                    <a:pt x="13239" y="3404"/>
                    <a:pt x="13289" y="3404"/>
                  </a:cubicBezTo>
                  <a:cubicBezTo>
                    <a:pt x="13346" y="3303"/>
                    <a:pt x="13396" y="3201"/>
                    <a:pt x="13446" y="3154"/>
                  </a:cubicBezTo>
                  <a:cubicBezTo>
                    <a:pt x="13446" y="2692"/>
                    <a:pt x="13446" y="2692"/>
                    <a:pt x="13446" y="2692"/>
                  </a:cubicBezTo>
                  <a:cubicBezTo>
                    <a:pt x="13446" y="2645"/>
                    <a:pt x="13561" y="2591"/>
                    <a:pt x="13561" y="2543"/>
                  </a:cubicBezTo>
                  <a:cubicBezTo>
                    <a:pt x="13611" y="2441"/>
                    <a:pt x="13611" y="2387"/>
                    <a:pt x="13611" y="2285"/>
                  </a:cubicBezTo>
                  <a:cubicBezTo>
                    <a:pt x="13661" y="2387"/>
                    <a:pt x="13718" y="2441"/>
                    <a:pt x="13825" y="2489"/>
                  </a:cubicBezTo>
                  <a:cubicBezTo>
                    <a:pt x="13875" y="2543"/>
                    <a:pt x="13933" y="2645"/>
                    <a:pt x="13990" y="2645"/>
                  </a:cubicBezTo>
                  <a:cubicBezTo>
                    <a:pt x="14147" y="2645"/>
                    <a:pt x="14255" y="2489"/>
                    <a:pt x="14362" y="2387"/>
                  </a:cubicBezTo>
                  <a:cubicBezTo>
                    <a:pt x="14362" y="2340"/>
                    <a:pt x="14362" y="2340"/>
                    <a:pt x="14419" y="2285"/>
                  </a:cubicBezTo>
                  <a:cubicBezTo>
                    <a:pt x="14469" y="2285"/>
                    <a:pt x="14519" y="2285"/>
                    <a:pt x="14576" y="2238"/>
                  </a:cubicBezTo>
                  <a:cubicBezTo>
                    <a:pt x="14626" y="2238"/>
                    <a:pt x="14684" y="2238"/>
                    <a:pt x="14734" y="2184"/>
                  </a:cubicBezTo>
                  <a:cubicBezTo>
                    <a:pt x="14841" y="2184"/>
                    <a:pt x="14898" y="2184"/>
                    <a:pt x="14948" y="2136"/>
                  </a:cubicBezTo>
                  <a:cubicBezTo>
                    <a:pt x="15006" y="2082"/>
                    <a:pt x="14948" y="1980"/>
                    <a:pt x="14948" y="1933"/>
                  </a:cubicBezTo>
                  <a:cubicBezTo>
                    <a:pt x="15113" y="1933"/>
                    <a:pt x="15163" y="1879"/>
                    <a:pt x="15327" y="1831"/>
                  </a:cubicBezTo>
                  <a:cubicBezTo>
                    <a:pt x="15542" y="1729"/>
                    <a:pt x="15699" y="1729"/>
                    <a:pt x="15807" y="1573"/>
                  </a:cubicBezTo>
                  <a:cubicBezTo>
                    <a:pt x="15807" y="1573"/>
                    <a:pt x="15807" y="1526"/>
                    <a:pt x="15807" y="1472"/>
                  </a:cubicBezTo>
                  <a:cubicBezTo>
                    <a:pt x="15699" y="1424"/>
                    <a:pt x="15592" y="1424"/>
                    <a:pt x="15542" y="1322"/>
                  </a:cubicBezTo>
                  <a:cubicBezTo>
                    <a:pt x="15485" y="1221"/>
                    <a:pt x="15485" y="1166"/>
                    <a:pt x="15435" y="1065"/>
                  </a:cubicBezTo>
                  <a:cubicBezTo>
                    <a:pt x="15435" y="963"/>
                    <a:pt x="15377" y="916"/>
                    <a:pt x="15377" y="814"/>
                  </a:cubicBezTo>
                  <a:cubicBezTo>
                    <a:pt x="15377" y="760"/>
                    <a:pt x="15435" y="760"/>
                    <a:pt x="15435" y="760"/>
                  </a:cubicBezTo>
                  <a:cubicBezTo>
                    <a:pt x="15542" y="712"/>
                    <a:pt x="15592" y="658"/>
                    <a:pt x="15649" y="658"/>
                  </a:cubicBezTo>
                  <a:cubicBezTo>
                    <a:pt x="15864" y="658"/>
                    <a:pt x="15971" y="861"/>
                    <a:pt x="16186" y="861"/>
                  </a:cubicBezTo>
                  <a:cubicBezTo>
                    <a:pt x="16293" y="861"/>
                    <a:pt x="16343" y="814"/>
                    <a:pt x="16450" y="814"/>
                  </a:cubicBezTo>
                  <a:lnTo>
                    <a:pt x="16508" y="916"/>
                  </a:lnTo>
                  <a:cubicBezTo>
                    <a:pt x="16508" y="1065"/>
                    <a:pt x="16508" y="1166"/>
                    <a:pt x="16558" y="1322"/>
                  </a:cubicBezTo>
                  <a:cubicBezTo>
                    <a:pt x="16665" y="1322"/>
                    <a:pt x="16722" y="1322"/>
                    <a:pt x="16879" y="1322"/>
                  </a:cubicBezTo>
                  <a:cubicBezTo>
                    <a:pt x="16829" y="1370"/>
                    <a:pt x="16829" y="1424"/>
                    <a:pt x="16829" y="1526"/>
                  </a:cubicBezTo>
                  <a:cubicBezTo>
                    <a:pt x="16829" y="1729"/>
                    <a:pt x="16879" y="1933"/>
                    <a:pt x="17044" y="2082"/>
                  </a:cubicBezTo>
                  <a:cubicBezTo>
                    <a:pt x="17094" y="2035"/>
                    <a:pt x="17151" y="1980"/>
                    <a:pt x="17151" y="1933"/>
                  </a:cubicBezTo>
                  <a:cubicBezTo>
                    <a:pt x="17259" y="2035"/>
                    <a:pt x="17416" y="2082"/>
                    <a:pt x="17416" y="2238"/>
                  </a:cubicBezTo>
                  <a:cubicBezTo>
                    <a:pt x="17416" y="2340"/>
                    <a:pt x="17309" y="2387"/>
                    <a:pt x="17309" y="2489"/>
                  </a:cubicBezTo>
                  <a:cubicBezTo>
                    <a:pt x="17309" y="2692"/>
                    <a:pt x="17630" y="2747"/>
                    <a:pt x="17630" y="2950"/>
                  </a:cubicBezTo>
                  <a:cubicBezTo>
                    <a:pt x="17630" y="2998"/>
                    <a:pt x="17580" y="3052"/>
                    <a:pt x="17580" y="3154"/>
                  </a:cubicBezTo>
                  <a:cubicBezTo>
                    <a:pt x="17580" y="3255"/>
                    <a:pt x="17630" y="3303"/>
                    <a:pt x="17630" y="3452"/>
                  </a:cubicBezTo>
                  <a:cubicBezTo>
                    <a:pt x="17630" y="3560"/>
                    <a:pt x="17580" y="3655"/>
                    <a:pt x="17580" y="3764"/>
                  </a:cubicBezTo>
                  <a:cubicBezTo>
                    <a:pt x="17523" y="3967"/>
                    <a:pt x="17630" y="4062"/>
                    <a:pt x="17580" y="4218"/>
                  </a:cubicBezTo>
                  <a:cubicBezTo>
                    <a:pt x="17523" y="4320"/>
                    <a:pt x="17416" y="4367"/>
                    <a:pt x="17366" y="4422"/>
                  </a:cubicBezTo>
                  <a:cubicBezTo>
                    <a:pt x="17473" y="4625"/>
                    <a:pt x="17580" y="4774"/>
                    <a:pt x="17580" y="4978"/>
                  </a:cubicBezTo>
                  <a:cubicBezTo>
                    <a:pt x="17845" y="4978"/>
                    <a:pt x="18010" y="4978"/>
                    <a:pt x="18224" y="5080"/>
                  </a:cubicBezTo>
                  <a:cubicBezTo>
                    <a:pt x="18274" y="5032"/>
                    <a:pt x="18274" y="5032"/>
                    <a:pt x="18331" y="5032"/>
                  </a:cubicBezTo>
                  <a:cubicBezTo>
                    <a:pt x="18331" y="4930"/>
                    <a:pt x="18331" y="4876"/>
                    <a:pt x="18381" y="4829"/>
                  </a:cubicBezTo>
                  <a:cubicBezTo>
                    <a:pt x="18489" y="4829"/>
                    <a:pt x="18539" y="4829"/>
                    <a:pt x="18596" y="4829"/>
                  </a:cubicBezTo>
                  <a:cubicBezTo>
                    <a:pt x="18653" y="4978"/>
                    <a:pt x="18703" y="5080"/>
                    <a:pt x="18811" y="5236"/>
                  </a:cubicBezTo>
                  <a:cubicBezTo>
                    <a:pt x="18868" y="5385"/>
                    <a:pt x="19025" y="5385"/>
                    <a:pt x="19082" y="5541"/>
                  </a:cubicBezTo>
                  <a:cubicBezTo>
                    <a:pt x="19132" y="5588"/>
                    <a:pt x="19132" y="5690"/>
                    <a:pt x="19183" y="5744"/>
                  </a:cubicBezTo>
                  <a:cubicBezTo>
                    <a:pt x="19183" y="5744"/>
                    <a:pt x="19297" y="5744"/>
                    <a:pt x="19347" y="5744"/>
                  </a:cubicBezTo>
                  <a:cubicBezTo>
                    <a:pt x="19512" y="5744"/>
                    <a:pt x="19612" y="5846"/>
                    <a:pt x="19776" y="5948"/>
                  </a:cubicBezTo>
                  <a:cubicBezTo>
                    <a:pt x="19883" y="6097"/>
                    <a:pt x="19934" y="6151"/>
                    <a:pt x="20041" y="6300"/>
                  </a:cubicBezTo>
                  <a:cubicBezTo>
                    <a:pt x="20041" y="6402"/>
                    <a:pt x="20041" y="6456"/>
                    <a:pt x="20098" y="6558"/>
                  </a:cubicBezTo>
                  <a:cubicBezTo>
                    <a:pt x="20148" y="6558"/>
                    <a:pt x="20148" y="6558"/>
                    <a:pt x="20205" y="6605"/>
                  </a:cubicBezTo>
                  <a:cubicBezTo>
                    <a:pt x="20255" y="6707"/>
                    <a:pt x="20313" y="6863"/>
                    <a:pt x="20363" y="6911"/>
                  </a:cubicBezTo>
                  <a:cubicBezTo>
                    <a:pt x="20313" y="6958"/>
                    <a:pt x="20255" y="6958"/>
                    <a:pt x="20148" y="7012"/>
                  </a:cubicBezTo>
                  <a:cubicBezTo>
                    <a:pt x="20041" y="7067"/>
                    <a:pt x="19991" y="7114"/>
                    <a:pt x="19826" y="7114"/>
                  </a:cubicBezTo>
                  <a:cubicBezTo>
                    <a:pt x="19776" y="7114"/>
                    <a:pt x="19776" y="7067"/>
                    <a:pt x="19719" y="7012"/>
                  </a:cubicBezTo>
                  <a:cubicBezTo>
                    <a:pt x="19669" y="7270"/>
                    <a:pt x="19612" y="7419"/>
                    <a:pt x="19612" y="7677"/>
                  </a:cubicBezTo>
                  <a:cubicBezTo>
                    <a:pt x="19562" y="7880"/>
                    <a:pt x="19562" y="7975"/>
                    <a:pt x="19512" y="8131"/>
                  </a:cubicBezTo>
                  <a:cubicBezTo>
                    <a:pt x="19454" y="8233"/>
                    <a:pt x="19454" y="8335"/>
                    <a:pt x="19347" y="8484"/>
                  </a:cubicBezTo>
                  <a:cubicBezTo>
                    <a:pt x="19240" y="8789"/>
                    <a:pt x="19082" y="8891"/>
                    <a:pt x="18918" y="9196"/>
                  </a:cubicBezTo>
                  <a:cubicBezTo>
                    <a:pt x="18753" y="9352"/>
                    <a:pt x="18703" y="9454"/>
                    <a:pt x="18596" y="9603"/>
                  </a:cubicBezTo>
                  <a:cubicBezTo>
                    <a:pt x="18489" y="9705"/>
                    <a:pt x="18439" y="9759"/>
                    <a:pt x="18381" y="9908"/>
                  </a:cubicBezTo>
                  <a:cubicBezTo>
                    <a:pt x="18653" y="10620"/>
                    <a:pt x="18653" y="10620"/>
                    <a:pt x="18653" y="10620"/>
                  </a:cubicBezTo>
                  <a:cubicBezTo>
                    <a:pt x="18489" y="10878"/>
                    <a:pt x="18489" y="10878"/>
                    <a:pt x="18489" y="10878"/>
                  </a:cubicBezTo>
                  <a:cubicBezTo>
                    <a:pt x="18653" y="10925"/>
                    <a:pt x="18753" y="10980"/>
                    <a:pt x="18918" y="10980"/>
                  </a:cubicBezTo>
                  <a:cubicBezTo>
                    <a:pt x="19082" y="10980"/>
                    <a:pt x="19183" y="10980"/>
                    <a:pt x="19347" y="11027"/>
                  </a:cubicBezTo>
                  <a:cubicBezTo>
                    <a:pt x="19397" y="11081"/>
                    <a:pt x="19397" y="11183"/>
                    <a:pt x="19454" y="11183"/>
                  </a:cubicBezTo>
                  <a:cubicBezTo>
                    <a:pt x="19562" y="11231"/>
                    <a:pt x="19669" y="11285"/>
                    <a:pt x="19776" y="11332"/>
                  </a:cubicBezTo>
                  <a:cubicBezTo>
                    <a:pt x="19934" y="11434"/>
                    <a:pt x="20041" y="11536"/>
                    <a:pt x="20205" y="11590"/>
                  </a:cubicBezTo>
                  <a:cubicBezTo>
                    <a:pt x="20470" y="11692"/>
                    <a:pt x="20577" y="11739"/>
                    <a:pt x="20849" y="11787"/>
                  </a:cubicBezTo>
                  <a:cubicBezTo>
                    <a:pt x="21064" y="11895"/>
                    <a:pt x="21221" y="11895"/>
                    <a:pt x="21385" y="12044"/>
                  </a:cubicBezTo>
                  <a:cubicBezTo>
                    <a:pt x="21435" y="12146"/>
                    <a:pt x="21435" y="12194"/>
                    <a:pt x="21493" y="12248"/>
                  </a:cubicBezTo>
                  <a:cubicBezTo>
                    <a:pt x="21543" y="12397"/>
                    <a:pt x="21600" y="12506"/>
                    <a:pt x="21600" y="12655"/>
                  </a:cubicBezTo>
                  <a:cubicBezTo>
                    <a:pt x="21600" y="12858"/>
                    <a:pt x="21600" y="12960"/>
                    <a:pt x="21543" y="13109"/>
                  </a:cubicBezTo>
                  <a:cubicBezTo>
                    <a:pt x="21493" y="13211"/>
                    <a:pt x="21385" y="13211"/>
                    <a:pt x="21385" y="13265"/>
                  </a:cubicBezTo>
                  <a:cubicBezTo>
                    <a:pt x="21328" y="13313"/>
                    <a:pt x="21328" y="13367"/>
                    <a:pt x="21328" y="13469"/>
                  </a:cubicBezTo>
                  <a:cubicBezTo>
                    <a:pt x="21328" y="13672"/>
                    <a:pt x="21385" y="13774"/>
                    <a:pt x="21493" y="13977"/>
                  </a:cubicBezTo>
                  <a:cubicBezTo>
                    <a:pt x="21278" y="14079"/>
                    <a:pt x="21114" y="14126"/>
                    <a:pt x="20849" y="14126"/>
                  </a:cubicBezTo>
                  <a:cubicBezTo>
                    <a:pt x="20792" y="14126"/>
                    <a:pt x="20792" y="14126"/>
                    <a:pt x="20742" y="14079"/>
                  </a:cubicBezTo>
                  <a:cubicBezTo>
                    <a:pt x="20792" y="13977"/>
                    <a:pt x="20899" y="13923"/>
                    <a:pt x="20899" y="13821"/>
                  </a:cubicBezTo>
                  <a:cubicBezTo>
                    <a:pt x="20527" y="13774"/>
                    <a:pt x="20313" y="13720"/>
                    <a:pt x="19934" y="13720"/>
                  </a:cubicBezTo>
                  <a:cubicBezTo>
                    <a:pt x="19883" y="13720"/>
                    <a:pt x="19826" y="13774"/>
                    <a:pt x="19776" y="13774"/>
                  </a:cubicBezTo>
                  <a:cubicBezTo>
                    <a:pt x="19826" y="13672"/>
                    <a:pt x="19826" y="13618"/>
                    <a:pt x="19776" y="13516"/>
                  </a:cubicBezTo>
                  <a:cubicBezTo>
                    <a:pt x="19347" y="13672"/>
                    <a:pt x="19240" y="14079"/>
                    <a:pt x="18811" y="14181"/>
                  </a:cubicBezTo>
                  <a:cubicBezTo>
                    <a:pt x="18753" y="14025"/>
                    <a:pt x="18753" y="14025"/>
                    <a:pt x="18753" y="14025"/>
                  </a:cubicBezTo>
                  <a:cubicBezTo>
                    <a:pt x="18653" y="14079"/>
                    <a:pt x="18596" y="14079"/>
                    <a:pt x="18489" y="14181"/>
                  </a:cubicBezTo>
                  <a:cubicBezTo>
                    <a:pt x="18439" y="14228"/>
                    <a:pt x="18439" y="14330"/>
                    <a:pt x="18381" y="14330"/>
                  </a:cubicBezTo>
                  <a:cubicBezTo>
                    <a:pt x="18224" y="14384"/>
                    <a:pt x="18167" y="14330"/>
                    <a:pt x="18010" y="14330"/>
                  </a:cubicBezTo>
                  <a:cubicBezTo>
                    <a:pt x="17738" y="14330"/>
                    <a:pt x="17688" y="14486"/>
                    <a:pt x="17473" y="14588"/>
                  </a:cubicBezTo>
                  <a:cubicBezTo>
                    <a:pt x="17366" y="14635"/>
                    <a:pt x="17309" y="14689"/>
                    <a:pt x="17201" y="14737"/>
                  </a:cubicBezTo>
                  <a:cubicBezTo>
                    <a:pt x="17044" y="14689"/>
                    <a:pt x="17044" y="14689"/>
                    <a:pt x="17044" y="14689"/>
                  </a:cubicBezTo>
                  <a:cubicBezTo>
                    <a:pt x="16937" y="14791"/>
                    <a:pt x="16879" y="14839"/>
                    <a:pt x="16879" y="14940"/>
                  </a:cubicBezTo>
                  <a:cubicBezTo>
                    <a:pt x="16829" y="15042"/>
                    <a:pt x="16879" y="15144"/>
                    <a:pt x="16829" y="15198"/>
                  </a:cubicBezTo>
                  <a:cubicBezTo>
                    <a:pt x="16772" y="15347"/>
                    <a:pt x="16665" y="15401"/>
                    <a:pt x="16615" y="15551"/>
                  </a:cubicBezTo>
                  <a:cubicBezTo>
                    <a:pt x="16615" y="15605"/>
                    <a:pt x="16615" y="15700"/>
                    <a:pt x="16558" y="15700"/>
                  </a:cubicBezTo>
                  <a:cubicBezTo>
                    <a:pt x="16508" y="15754"/>
                    <a:pt x="16450" y="15808"/>
                    <a:pt x="16343" y="15808"/>
                  </a:cubicBezTo>
                  <a:cubicBezTo>
                    <a:pt x="16293" y="15808"/>
                    <a:pt x="16236" y="15700"/>
                    <a:pt x="16186" y="15700"/>
                  </a:cubicBezTo>
                  <a:cubicBezTo>
                    <a:pt x="16128" y="15700"/>
                    <a:pt x="16078" y="15754"/>
                    <a:pt x="16021" y="15754"/>
                  </a:cubicBezTo>
                  <a:cubicBezTo>
                    <a:pt x="16021" y="15903"/>
                    <a:pt x="16021" y="15903"/>
                    <a:pt x="16021" y="15903"/>
                  </a:cubicBezTo>
                  <a:cubicBezTo>
                    <a:pt x="16021" y="16012"/>
                    <a:pt x="16128" y="16059"/>
                    <a:pt x="16186" y="16161"/>
                  </a:cubicBezTo>
                  <a:cubicBezTo>
                    <a:pt x="16293" y="16412"/>
                    <a:pt x="16293" y="16514"/>
                    <a:pt x="16343" y="16771"/>
                  </a:cubicBezTo>
                  <a:cubicBezTo>
                    <a:pt x="16293" y="16771"/>
                    <a:pt x="16293" y="16819"/>
                    <a:pt x="16236" y="16819"/>
                  </a:cubicBezTo>
                  <a:cubicBezTo>
                    <a:pt x="16186" y="16819"/>
                    <a:pt x="16128" y="16771"/>
                    <a:pt x="16078" y="16771"/>
                  </a:cubicBezTo>
                  <a:cubicBezTo>
                    <a:pt x="16021" y="16921"/>
                    <a:pt x="15971" y="17022"/>
                    <a:pt x="15807" y="17178"/>
                  </a:cubicBezTo>
                  <a:cubicBezTo>
                    <a:pt x="15757" y="17226"/>
                    <a:pt x="15757" y="17327"/>
                    <a:pt x="15649" y="17382"/>
                  </a:cubicBezTo>
                  <a:cubicBezTo>
                    <a:pt x="15592" y="17382"/>
                    <a:pt x="15485" y="17327"/>
                    <a:pt x="15377" y="17382"/>
                  </a:cubicBezTo>
                  <a:cubicBezTo>
                    <a:pt x="15327" y="17429"/>
                    <a:pt x="15327" y="17483"/>
                    <a:pt x="15270" y="17531"/>
                  </a:cubicBezTo>
                  <a:cubicBezTo>
                    <a:pt x="15220" y="17585"/>
                    <a:pt x="15220" y="17585"/>
                    <a:pt x="15163" y="17585"/>
                  </a:cubicBezTo>
                  <a:cubicBezTo>
                    <a:pt x="14948" y="17734"/>
                    <a:pt x="14948" y="17938"/>
                    <a:pt x="14841" y="18141"/>
                  </a:cubicBezTo>
                  <a:cubicBezTo>
                    <a:pt x="14626" y="18345"/>
                    <a:pt x="14576" y="18501"/>
                    <a:pt x="14469" y="18806"/>
                  </a:cubicBezTo>
                  <a:cubicBezTo>
                    <a:pt x="14419" y="18955"/>
                    <a:pt x="14305" y="19057"/>
                    <a:pt x="14255" y="19213"/>
                  </a:cubicBezTo>
                  <a:cubicBezTo>
                    <a:pt x="14147" y="19362"/>
                    <a:pt x="14147" y="19464"/>
                    <a:pt x="14090" y="19620"/>
                  </a:cubicBezTo>
                  <a:cubicBezTo>
                    <a:pt x="14040" y="19721"/>
                    <a:pt x="13990" y="19769"/>
                    <a:pt x="13933" y="19871"/>
                  </a:cubicBezTo>
                  <a:cubicBezTo>
                    <a:pt x="13825" y="20122"/>
                    <a:pt x="13775" y="20278"/>
                    <a:pt x="13718" y="20481"/>
                  </a:cubicBezTo>
                  <a:cubicBezTo>
                    <a:pt x="13611" y="20732"/>
                    <a:pt x="13446" y="20888"/>
                    <a:pt x="13182" y="20990"/>
                  </a:cubicBezTo>
                  <a:cubicBezTo>
                    <a:pt x="13132" y="21037"/>
                    <a:pt x="13024" y="21091"/>
                    <a:pt x="12917" y="21139"/>
                  </a:cubicBezTo>
                  <a:cubicBezTo>
                    <a:pt x="12860" y="21193"/>
                    <a:pt x="12753" y="21241"/>
                    <a:pt x="12703" y="21295"/>
                  </a:cubicBezTo>
                  <a:cubicBezTo>
                    <a:pt x="12645" y="21342"/>
                    <a:pt x="12645" y="21444"/>
                    <a:pt x="12595" y="21498"/>
                  </a:cubicBezTo>
                  <a:cubicBezTo>
                    <a:pt x="12431" y="21600"/>
                    <a:pt x="12323" y="21397"/>
                    <a:pt x="12166" y="21342"/>
                  </a:cubicBezTo>
                  <a:cubicBezTo>
                    <a:pt x="12002" y="21295"/>
                    <a:pt x="11952" y="21295"/>
                    <a:pt x="11787" y="21241"/>
                  </a:cubicBezTo>
                  <a:cubicBezTo>
                    <a:pt x="11415" y="21139"/>
                    <a:pt x="11201" y="21139"/>
                    <a:pt x="10821" y="21037"/>
                  </a:cubicBezTo>
                  <a:cubicBezTo>
                    <a:pt x="10342" y="20935"/>
                    <a:pt x="10128" y="20840"/>
                    <a:pt x="9648" y="20637"/>
                  </a:cubicBezTo>
                  <a:cubicBezTo>
                    <a:pt x="9434" y="20583"/>
                    <a:pt x="9219" y="20481"/>
                    <a:pt x="9162" y="20278"/>
                  </a:cubicBezTo>
                  <a:cubicBezTo>
                    <a:pt x="9162" y="20122"/>
                    <a:pt x="9219" y="20027"/>
                    <a:pt x="9112" y="19918"/>
                  </a:cubicBezTo>
                  <a:cubicBezTo>
                    <a:pt x="9055" y="19871"/>
                    <a:pt x="9005" y="19918"/>
                    <a:pt x="8948" y="19871"/>
                  </a:cubicBezTo>
                  <a:cubicBezTo>
                    <a:pt x="8897" y="19871"/>
                    <a:pt x="8897" y="19823"/>
                    <a:pt x="8840" y="19823"/>
                  </a:cubicBezTo>
                  <a:cubicBezTo>
                    <a:pt x="8897" y="19667"/>
                    <a:pt x="8840" y="19565"/>
                    <a:pt x="8897" y="19416"/>
                  </a:cubicBezTo>
                  <a:cubicBezTo>
                    <a:pt x="9055" y="19416"/>
                    <a:pt x="9219" y="19416"/>
                    <a:pt x="9377" y="19315"/>
                  </a:cubicBezTo>
                  <a:cubicBezTo>
                    <a:pt x="9162" y="19057"/>
                    <a:pt x="8897" y="19009"/>
                    <a:pt x="8576" y="18908"/>
                  </a:cubicBezTo>
                  <a:cubicBezTo>
                    <a:pt x="8411" y="18806"/>
                    <a:pt x="8304" y="18752"/>
                    <a:pt x="8146" y="18650"/>
                  </a:cubicBezTo>
                  <a:cubicBezTo>
                    <a:pt x="7875" y="18501"/>
                    <a:pt x="7767" y="18399"/>
                    <a:pt x="7503" y="18243"/>
                  </a:cubicBezTo>
                  <a:cubicBezTo>
                    <a:pt x="7395" y="18196"/>
                    <a:pt x="7288" y="18141"/>
                    <a:pt x="7231" y="18040"/>
                  </a:cubicBezTo>
                  <a:cubicBezTo>
                    <a:pt x="7181" y="17890"/>
                    <a:pt x="7181" y="17789"/>
                    <a:pt x="7181" y="17633"/>
                  </a:cubicBezTo>
                  <a:cubicBezTo>
                    <a:pt x="7016" y="17633"/>
                    <a:pt x="7016" y="17633"/>
                    <a:pt x="7016" y="17633"/>
                  </a:cubicBezTo>
                  <a:cubicBezTo>
                    <a:pt x="6859" y="17633"/>
                    <a:pt x="6802" y="17687"/>
                    <a:pt x="6645" y="17734"/>
                  </a:cubicBezTo>
                  <a:cubicBezTo>
                    <a:pt x="6645" y="17687"/>
                    <a:pt x="6587" y="17633"/>
                    <a:pt x="6587" y="17585"/>
                  </a:cubicBezTo>
                  <a:cubicBezTo>
                    <a:pt x="6587" y="17382"/>
                    <a:pt x="6645" y="17280"/>
                    <a:pt x="6695" y="17077"/>
                  </a:cubicBezTo>
                  <a:cubicBezTo>
                    <a:pt x="6695" y="17022"/>
                    <a:pt x="6752" y="16975"/>
                    <a:pt x="6752" y="16921"/>
                  </a:cubicBezTo>
                  <a:cubicBezTo>
                    <a:pt x="6752" y="16771"/>
                    <a:pt x="6587" y="16717"/>
                    <a:pt x="6587" y="16568"/>
                  </a:cubicBezTo>
                  <a:cubicBezTo>
                    <a:pt x="6587" y="16310"/>
                    <a:pt x="6752" y="16161"/>
                    <a:pt x="6859" y="15903"/>
                  </a:cubicBezTo>
                  <a:cubicBezTo>
                    <a:pt x="6966" y="15605"/>
                    <a:pt x="7074" y="15347"/>
                    <a:pt x="7395" y="15245"/>
                  </a:cubicBezTo>
                  <a:cubicBezTo>
                    <a:pt x="7338" y="15144"/>
                    <a:pt x="7288" y="15042"/>
                    <a:pt x="7288" y="14940"/>
                  </a:cubicBezTo>
                  <a:cubicBezTo>
                    <a:pt x="7288" y="14893"/>
                    <a:pt x="7288" y="14893"/>
                    <a:pt x="7288" y="14893"/>
                  </a:cubicBezTo>
                  <a:cubicBezTo>
                    <a:pt x="7288" y="14791"/>
                    <a:pt x="7338" y="14791"/>
                    <a:pt x="7338" y="14689"/>
                  </a:cubicBezTo>
                  <a:cubicBezTo>
                    <a:pt x="7338" y="14486"/>
                    <a:pt x="7124" y="14384"/>
                    <a:pt x="6909" y="14282"/>
                  </a:cubicBezTo>
                  <a:cubicBezTo>
                    <a:pt x="6859" y="14282"/>
                    <a:pt x="6859" y="14181"/>
                    <a:pt x="6752" y="14126"/>
                  </a:cubicBezTo>
                  <a:cubicBezTo>
                    <a:pt x="6645" y="14126"/>
                    <a:pt x="6587" y="14079"/>
                    <a:pt x="6537" y="14025"/>
                  </a:cubicBezTo>
                  <a:cubicBezTo>
                    <a:pt x="6645" y="13821"/>
                    <a:pt x="6859" y="13821"/>
                    <a:pt x="7124" y="13720"/>
                  </a:cubicBezTo>
                  <a:cubicBezTo>
                    <a:pt x="7231" y="13672"/>
                    <a:pt x="7338" y="13618"/>
                    <a:pt x="7446" y="13516"/>
                  </a:cubicBezTo>
                  <a:cubicBezTo>
                    <a:pt x="7610" y="13469"/>
                    <a:pt x="7717" y="13414"/>
                    <a:pt x="7825" y="13313"/>
                  </a:cubicBezTo>
                  <a:cubicBezTo>
                    <a:pt x="8089" y="13163"/>
                    <a:pt x="8254" y="13062"/>
                    <a:pt x="8411" y="12858"/>
                  </a:cubicBezTo>
                  <a:cubicBezTo>
                    <a:pt x="8576" y="12655"/>
                    <a:pt x="8733" y="12553"/>
                    <a:pt x="8840" y="12350"/>
                  </a:cubicBezTo>
                  <a:cubicBezTo>
                    <a:pt x="8948" y="12194"/>
                    <a:pt x="8948" y="12146"/>
                    <a:pt x="9055" y="11990"/>
                  </a:cubicBezTo>
                  <a:cubicBezTo>
                    <a:pt x="9162" y="11841"/>
                    <a:pt x="9269" y="11787"/>
                    <a:pt x="9377" y="11590"/>
                  </a:cubicBezTo>
                  <a:cubicBezTo>
                    <a:pt x="9484" y="11332"/>
                    <a:pt x="9534" y="11183"/>
                    <a:pt x="9534" y="10925"/>
                  </a:cubicBezTo>
                  <a:cubicBezTo>
                    <a:pt x="9534" y="10824"/>
                    <a:pt x="9484" y="10722"/>
                    <a:pt x="9377" y="10620"/>
                  </a:cubicBezTo>
                  <a:cubicBezTo>
                    <a:pt x="9377" y="10573"/>
                    <a:pt x="9327" y="10620"/>
                    <a:pt x="9327" y="10573"/>
                  </a:cubicBezTo>
                  <a:cubicBezTo>
                    <a:pt x="9327" y="10471"/>
                    <a:pt x="9327" y="10417"/>
                    <a:pt x="9269" y="10315"/>
                  </a:cubicBezTo>
                  <a:cubicBezTo>
                    <a:pt x="9219" y="10213"/>
                    <a:pt x="9112" y="10213"/>
                    <a:pt x="9005" y="10166"/>
                  </a:cubicBezTo>
                  <a:cubicBezTo>
                    <a:pt x="8897" y="10166"/>
                    <a:pt x="8840" y="10112"/>
                    <a:pt x="8733" y="10112"/>
                  </a:cubicBezTo>
                  <a:cubicBezTo>
                    <a:pt x="8518" y="10166"/>
                    <a:pt x="8411" y="10213"/>
                    <a:pt x="8146" y="10268"/>
                  </a:cubicBezTo>
                  <a:cubicBezTo>
                    <a:pt x="8039" y="10268"/>
                    <a:pt x="7932" y="10268"/>
                    <a:pt x="7825" y="10369"/>
                  </a:cubicBezTo>
                  <a:cubicBezTo>
                    <a:pt x="7660" y="10417"/>
                    <a:pt x="7553" y="10471"/>
                    <a:pt x="7338" y="10519"/>
                  </a:cubicBezTo>
                  <a:cubicBezTo>
                    <a:pt x="7181" y="10573"/>
                    <a:pt x="7074" y="10675"/>
                    <a:pt x="6859" y="10675"/>
                  </a:cubicBezTo>
                  <a:cubicBezTo>
                    <a:pt x="6587" y="10675"/>
                    <a:pt x="6430" y="10620"/>
                    <a:pt x="6215" y="10573"/>
                  </a:cubicBezTo>
                  <a:cubicBezTo>
                    <a:pt x="6001" y="10573"/>
                    <a:pt x="5894" y="10519"/>
                    <a:pt x="5729" y="10471"/>
                  </a:cubicBezTo>
                  <a:lnTo>
                    <a:pt x="5679" y="10417"/>
                  </a:lnTo>
                  <a:cubicBezTo>
                    <a:pt x="5572" y="10369"/>
                    <a:pt x="5514" y="10417"/>
                    <a:pt x="5464" y="10369"/>
                  </a:cubicBezTo>
                  <a:cubicBezTo>
                    <a:pt x="5407" y="10369"/>
                    <a:pt x="5407" y="10315"/>
                    <a:pt x="5357" y="10268"/>
                  </a:cubicBezTo>
                  <a:cubicBezTo>
                    <a:pt x="5300" y="10268"/>
                    <a:pt x="5250" y="10213"/>
                    <a:pt x="5200" y="10213"/>
                  </a:cubicBezTo>
                  <a:cubicBezTo>
                    <a:pt x="4821" y="10010"/>
                    <a:pt x="4713" y="9705"/>
                    <a:pt x="4284" y="9603"/>
                  </a:cubicBezTo>
                  <a:cubicBezTo>
                    <a:pt x="4127" y="9501"/>
                    <a:pt x="4020" y="9501"/>
                    <a:pt x="3855" y="9454"/>
                  </a:cubicBezTo>
                  <a:cubicBezTo>
                    <a:pt x="3748" y="9400"/>
                    <a:pt x="3641" y="9400"/>
                    <a:pt x="3590" y="9352"/>
                  </a:cubicBezTo>
                  <a:cubicBezTo>
                    <a:pt x="3533" y="9298"/>
                    <a:pt x="3483" y="9196"/>
                    <a:pt x="3376" y="9196"/>
                  </a:cubicBezTo>
                  <a:cubicBezTo>
                    <a:pt x="3211" y="9196"/>
                    <a:pt x="3104" y="9352"/>
                    <a:pt x="2947" y="9352"/>
                  </a:cubicBezTo>
                  <a:cubicBezTo>
                    <a:pt x="2732" y="9400"/>
                    <a:pt x="2568" y="9352"/>
                    <a:pt x="2353" y="9352"/>
                  </a:cubicBezTo>
                  <a:cubicBezTo>
                    <a:pt x="2139" y="9352"/>
                    <a:pt x="1981" y="9400"/>
                    <a:pt x="1709" y="9454"/>
                  </a:cubicBezTo>
                  <a:cubicBezTo>
                    <a:pt x="1659" y="9501"/>
                    <a:pt x="1552" y="9556"/>
                    <a:pt x="1445" y="9603"/>
                  </a:cubicBezTo>
                  <a:cubicBezTo>
                    <a:pt x="1388" y="9603"/>
                    <a:pt x="1388" y="9657"/>
                    <a:pt x="1337" y="9657"/>
                  </a:cubicBezTo>
                  <a:cubicBezTo>
                    <a:pt x="1230" y="9657"/>
                    <a:pt x="1230" y="9603"/>
                    <a:pt x="1123" y="9603"/>
                  </a:cubicBezTo>
                  <a:cubicBezTo>
                    <a:pt x="908" y="9603"/>
                    <a:pt x="801" y="9705"/>
                    <a:pt x="644" y="9806"/>
                  </a:cubicBezTo>
                  <a:cubicBezTo>
                    <a:pt x="644" y="9806"/>
                    <a:pt x="586" y="9806"/>
                    <a:pt x="586" y="9861"/>
                  </a:cubicBezTo>
                  <a:cubicBezTo>
                    <a:pt x="529" y="9759"/>
                    <a:pt x="529" y="9705"/>
                    <a:pt x="529" y="9603"/>
                  </a:cubicBezTo>
                  <a:cubicBezTo>
                    <a:pt x="529" y="9501"/>
                    <a:pt x="586" y="9454"/>
                    <a:pt x="586" y="9352"/>
                  </a:cubicBezTo>
                  <a:cubicBezTo>
                    <a:pt x="586" y="9298"/>
                    <a:pt x="479" y="9250"/>
                    <a:pt x="479" y="9196"/>
                  </a:cubicBezTo>
                  <a:cubicBezTo>
                    <a:pt x="429" y="9149"/>
                    <a:pt x="372" y="9094"/>
                    <a:pt x="372" y="9047"/>
                  </a:cubicBezTo>
                  <a:cubicBezTo>
                    <a:pt x="265" y="8945"/>
                    <a:pt x="215" y="8945"/>
                    <a:pt x="107" y="8843"/>
                  </a:cubicBezTo>
                  <a:cubicBezTo>
                    <a:pt x="50" y="8843"/>
                    <a:pt x="0" y="8843"/>
                    <a:pt x="0" y="8789"/>
                  </a:cubicBezTo>
                  <a:cubicBezTo>
                    <a:pt x="0" y="8586"/>
                    <a:pt x="0" y="8484"/>
                    <a:pt x="107" y="8281"/>
                  </a:cubicBezTo>
                  <a:cubicBezTo>
                    <a:pt x="107" y="8179"/>
                    <a:pt x="215" y="8131"/>
                    <a:pt x="215" y="8030"/>
                  </a:cubicBezTo>
                  <a:cubicBezTo>
                    <a:pt x="215" y="7880"/>
                    <a:pt x="50" y="7826"/>
                    <a:pt x="50" y="7677"/>
                  </a:cubicBezTo>
                  <a:cubicBezTo>
                    <a:pt x="50" y="7568"/>
                    <a:pt x="107" y="7474"/>
                    <a:pt x="107" y="7365"/>
                  </a:cubicBezTo>
                  <a:cubicBezTo>
                    <a:pt x="107" y="7270"/>
                    <a:pt x="107" y="7216"/>
                    <a:pt x="107" y="7114"/>
                  </a:cubicBezTo>
                  <a:cubicBezTo>
                    <a:pt x="107" y="7012"/>
                    <a:pt x="157" y="7012"/>
                    <a:pt x="157" y="6911"/>
                  </a:cubicBezTo>
                  <a:cubicBezTo>
                    <a:pt x="157" y="6863"/>
                    <a:pt x="157" y="6809"/>
                    <a:pt x="157" y="6761"/>
                  </a:cubicBezTo>
                  <a:cubicBezTo>
                    <a:pt x="215" y="6605"/>
                    <a:pt x="315" y="6504"/>
                    <a:pt x="429" y="6402"/>
                  </a:cubicBezTo>
                  <a:cubicBezTo>
                    <a:pt x="529" y="6355"/>
                    <a:pt x="644" y="6355"/>
                    <a:pt x="694" y="6253"/>
                  </a:cubicBezTo>
                  <a:cubicBezTo>
                    <a:pt x="801" y="6049"/>
                    <a:pt x="801" y="5893"/>
                    <a:pt x="958" y="5792"/>
                  </a:cubicBezTo>
                  <a:cubicBezTo>
                    <a:pt x="1073" y="5744"/>
                    <a:pt x="1123" y="5690"/>
                    <a:pt x="1230" y="5642"/>
                  </a:cubicBezTo>
                  <a:cubicBezTo>
                    <a:pt x="1230" y="5385"/>
                    <a:pt x="1230" y="5385"/>
                    <a:pt x="1230" y="5385"/>
                  </a:cubicBezTo>
                  <a:cubicBezTo>
                    <a:pt x="1016" y="5385"/>
                    <a:pt x="1016" y="5385"/>
                    <a:pt x="1016" y="5385"/>
                  </a:cubicBezTo>
                  <a:cubicBezTo>
                    <a:pt x="1016" y="5337"/>
                    <a:pt x="958" y="5283"/>
                    <a:pt x="958" y="5236"/>
                  </a:cubicBezTo>
                  <a:cubicBezTo>
                    <a:pt x="958" y="5134"/>
                    <a:pt x="1073" y="5134"/>
                    <a:pt x="1123" y="5080"/>
                  </a:cubicBezTo>
                  <a:cubicBezTo>
                    <a:pt x="1173" y="5032"/>
                    <a:pt x="1230" y="4978"/>
                    <a:pt x="1287" y="4930"/>
                  </a:cubicBezTo>
                  <a:cubicBezTo>
                    <a:pt x="1337" y="4978"/>
                    <a:pt x="1337" y="5032"/>
                    <a:pt x="1445" y="5080"/>
                  </a:cubicBezTo>
                  <a:cubicBezTo>
                    <a:pt x="1552" y="5032"/>
                    <a:pt x="1602" y="4930"/>
                    <a:pt x="1709" y="4876"/>
                  </a:cubicBezTo>
                  <a:cubicBezTo>
                    <a:pt x="1709" y="4876"/>
                    <a:pt x="1767" y="4876"/>
                    <a:pt x="1767" y="4829"/>
                  </a:cubicBezTo>
                  <a:cubicBezTo>
                    <a:pt x="1874" y="4774"/>
                    <a:pt x="1924" y="4673"/>
                    <a:pt x="1981" y="4571"/>
                  </a:cubicBezTo>
                  <a:lnTo>
                    <a:pt x="2031" y="4523"/>
                  </a:lnTo>
                  <a:cubicBezTo>
                    <a:pt x="2031" y="4320"/>
                    <a:pt x="1924" y="4218"/>
                    <a:pt x="1924" y="4015"/>
                  </a:cubicBezTo>
                  <a:cubicBezTo>
                    <a:pt x="1924" y="3913"/>
                    <a:pt x="1924" y="3811"/>
                    <a:pt x="1874" y="3764"/>
                  </a:cubicBezTo>
                  <a:cubicBezTo>
                    <a:pt x="1817" y="3655"/>
                    <a:pt x="1709" y="3608"/>
                    <a:pt x="1709" y="3506"/>
                  </a:cubicBezTo>
                  <a:cubicBezTo>
                    <a:pt x="1709" y="3201"/>
                    <a:pt x="1709" y="3201"/>
                    <a:pt x="1709" y="3201"/>
                  </a:cubicBezTo>
                  <a:cubicBezTo>
                    <a:pt x="1709" y="3154"/>
                    <a:pt x="1767" y="3154"/>
                    <a:pt x="1767" y="3099"/>
                  </a:cubicBezTo>
                  <a:cubicBezTo>
                    <a:pt x="1709" y="2998"/>
                    <a:pt x="1552" y="3052"/>
                    <a:pt x="1495" y="2998"/>
                  </a:cubicBezTo>
                  <a:cubicBezTo>
                    <a:pt x="1445" y="2950"/>
                    <a:pt x="1445" y="2896"/>
                    <a:pt x="1445" y="2848"/>
                  </a:cubicBezTo>
                  <a:cubicBezTo>
                    <a:pt x="1388" y="2645"/>
                    <a:pt x="1337" y="2543"/>
                    <a:pt x="1230" y="2340"/>
                  </a:cubicBezTo>
                  <a:cubicBezTo>
                    <a:pt x="1337" y="2082"/>
                    <a:pt x="1337" y="2082"/>
                    <a:pt x="1337" y="2082"/>
                  </a:cubicBezTo>
                  <a:cubicBezTo>
                    <a:pt x="1287" y="1933"/>
                    <a:pt x="1337" y="1831"/>
                    <a:pt x="1287" y="1729"/>
                  </a:cubicBezTo>
                  <a:cubicBezTo>
                    <a:pt x="1230" y="1628"/>
                    <a:pt x="1173" y="1675"/>
                    <a:pt x="1073" y="1573"/>
                  </a:cubicBezTo>
                  <a:cubicBezTo>
                    <a:pt x="1016" y="1526"/>
                    <a:pt x="958" y="1472"/>
                    <a:pt x="908" y="1370"/>
                  </a:cubicBezTo>
                  <a:close/>
                </a:path>
              </a:pathLst>
            </a:custGeom>
            <a:solidFill>
              <a:srgbClr val="2386BE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4" name="Freeform 135"/>
            <p:cNvSpPr/>
            <p:nvPr/>
          </p:nvSpPr>
          <p:spPr>
            <a:xfrm>
              <a:off x="2593352" y="3571704"/>
              <a:ext cx="1695212" cy="18851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41" y="2749"/>
                  </a:moveTo>
                  <a:cubicBezTo>
                    <a:pt x="13541" y="2776"/>
                    <a:pt x="13541" y="2806"/>
                    <a:pt x="13541" y="2863"/>
                  </a:cubicBezTo>
                  <a:cubicBezTo>
                    <a:pt x="13541" y="3005"/>
                    <a:pt x="13541" y="3120"/>
                    <a:pt x="13541" y="3261"/>
                  </a:cubicBezTo>
                  <a:cubicBezTo>
                    <a:pt x="13698" y="3208"/>
                    <a:pt x="13728" y="3120"/>
                    <a:pt x="13856" y="3035"/>
                  </a:cubicBezTo>
                  <a:cubicBezTo>
                    <a:pt x="13919" y="3120"/>
                    <a:pt x="14017" y="3146"/>
                    <a:pt x="14017" y="3261"/>
                  </a:cubicBezTo>
                  <a:cubicBezTo>
                    <a:pt x="14017" y="3376"/>
                    <a:pt x="13856" y="3376"/>
                    <a:pt x="13792" y="3464"/>
                  </a:cubicBezTo>
                  <a:cubicBezTo>
                    <a:pt x="13762" y="3521"/>
                    <a:pt x="13762" y="3605"/>
                    <a:pt x="13762" y="3693"/>
                  </a:cubicBezTo>
                  <a:cubicBezTo>
                    <a:pt x="13762" y="3777"/>
                    <a:pt x="13762" y="3834"/>
                    <a:pt x="13698" y="3892"/>
                  </a:cubicBezTo>
                  <a:cubicBezTo>
                    <a:pt x="13669" y="3922"/>
                    <a:pt x="13600" y="3922"/>
                    <a:pt x="13541" y="3922"/>
                  </a:cubicBezTo>
                  <a:cubicBezTo>
                    <a:pt x="13507" y="3949"/>
                    <a:pt x="13473" y="3980"/>
                    <a:pt x="13443" y="4007"/>
                  </a:cubicBezTo>
                  <a:cubicBezTo>
                    <a:pt x="13443" y="4152"/>
                    <a:pt x="13443" y="4152"/>
                    <a:pt x="13443" y="4152"/>
                  </a:cubicBezTo>
                  <a:cubicBezTo>
                    <a:pt x="13473" y="4152"/>
                    <a:pt x="13507" y="4152"/>
                    <a:pt x="13541" y="4152"/>
                  </a:cubicBezTo>
                  <a:cubicBezTo>
                    <a:pt x="13634" y="4152"/>
                    <a:pt x="13634" y="4094"/>
                    <a:pt x="13698" y="4094"/>
                  </a:cubicBezTo>
                  <a:cubicBezTo>
                    <a:pt x="13856" y="4037"/>
                    <a:pt x="13919" y="3980"/>
                    <a:pt x="14081" y="3949"/>
                  </a:cubicBezTo>
                  <a:cubicBezTo>
                    <a:pt x="14175" y="3922"/>
                    <a:pt x="14272" y="3922"/>
                    <a:pt x="14366" y="3892"/>
                  </a:cubicBezTo>
                  <a:cubicBezTo>
                    <a:pt x="14464" y="3834"/>
                    <a:pt x="14494" y="3777"/>
                    <a:pt x="14591" y="3720"/>
                  </a:cubicBezTo>
                  <a:cubicBezTo>
                    <a:pt x="14655" y="3693"/>
                    <a:pt x="14719" y="3693"/>
                    <a:pt x="14749" y="3636"/>
                  </a:cubicBezTo>
                  <a:cubicBezTo>
                    <a:pt x="14876" y="3521"/>
                    <a:pt x="14876" y="3437"/>
                    <a:pt x="14940" y="3292"/>
                  </a:cubicBezTo>
                  <a:cubicBezTo>
                    <a:pt x="15004" y="3089"/>
                    <a:pt x="15068" y="2978"/>
                    <a:pt x="15166" y="2776"/>
                  </a:cubicBezTo>
                  <a:cubicBezTo>
                    <a:pt x="15131" y="2691"/>
                    <a:pt x="15131" y="2691"/>
                    <a:pt x="15131" y="2691"/>
                  </a:cubicBezTo>
                  <a:cubicBezTo>
                    <a:pt x="14366" y="2691"/>
                    <a:pt x="14366" y="2691"/>
                    <a:pt x="14366" y="2691"/>
                  </a:cubicBezTo>
                  <a:cubicBezTo>
                    <a:pt x="14366" y="2691"/>
                    <a:pt x="14366" y="2661"/>
                    <a:pt x="14366" y="2634"/>
                  </a:cubicBezTo>
                  <a:cubicBezTo>
                    <a:pt x="14366" y="2603"/>
                    <a:pt x="14366" y="2577"/>
                    <a:pt x="14400" y="2546"/>
                  </a:cubicBezTo>
                  <a:cubicBezTo>
                    <a:pt x="14464" y="2405"/>
                    <a:pt x="14557" y="2347"/>
                    <a:pt x="14655" y="2259"/>
                  </a:cubicBezTo>
                  <a:cubicBezTo>
                    <a:pt x="14749" y="2175"/>
                    <a:pt x="14783" y="2087"/>
                    <a:pt x="14783" y="1973"/>
                  </a:cubicBezTo>
                  <a:cubicBezTo>
                    <a:pt x="14813" y="1801"/>
                    <a:pt x="14813" y="1717"/>
                    <a:pt x="14847" y="1575"/>
                  </a:cubicBezTo>
                  <a:cubicBezTo>
                    <a:pt x="14876" y="1491"/>
                    <a:pt x="14910" y="1434"/>
                    <a:pt x="14910" y="1346"/>
                  </a:cubicBezTo>
                  <a:cubicBezTo>
                    <a:pt x="14910" y="1319"/>
                    <a:pt x="14847" y="1319"/>
                    <a:pt x="14847" y="1319"/>
                  </a:cubicBezTo>
                  <a:cubicBezTo>
                    <a:pt x="14783" y="1288"/>
                    <a:pt x="14719" y="1288"/>
                    <a:pt x="14685" y="1319"/>
                  </a:cubicBezTo>
                  <a:cubicBezTo>
                    <a:pt x="14621" y="1319"/>
                    <a:pt x="14591" y="1346"/>
                    <a:pt x="14591" y="1376"/>
                  </a:cubicBezTo>
                  <a:cubicBezTo>
                    <a:pt x="14557" y="1434"/>
                    <a:pt x="14591" y="1491"/>
                    <a:pt x="14557" y="1518"/>
                  </a:cubicBezTo>
                  <a:cubicBezTo>
                    <a:pt x="14528" y="1629"/>
                    <a:pt x="14430" y="1686"/>
                    <a:pt x="14302" y="1717"/>
                  </a:cubicBezTo>
                  <a:cubicBezTo>
                    <a:pt x="14238" y="1717"/>
                    <a:pt x="14209" y="1774"/>
                    <a:pt x="14175" y="1831"/>
                  </a:cubicBezTo>
                  <a:cubicBezTo>
                    <a:pt x="14047" y="2003"/>
                    <a:pt x="13890" y="2087"/>
                    <a:pt x="13792" y="2290"/>
                  </a:cubicBezTo>
                  <a:cubicBezTo>
                    <a:pt x="13762" y="2347"/>
                    <a:pt x="13762" y="2405"/>
                    <a:pt x="13728" y="2462"/>
                  </a:cubicBezTo>
                  <a:cubicBezTo>
                    <a:pt x="13669" y="2577"/>
                    <a:pt x="13541" y="2603"/>
                    <a:pt x="13541" y="2749"/>
                  </a:cubicBezTo>
                  <a:close/>
                  <a:moveTo>
                    <a:pt x="1591" y="17471"/>
                  </a:moveTo>
                  <a:cubicBezTo>
                    <a:pt x="1433" y="17471"/>
                    <a:pt x="1272" y="17532"/>
                    <a:pt x="1114" y="17502"/>
                  </a:cubicBezTo>
                  <a:cubicBezTo>
                    <a:pt x="1016" y="17502"/>
                    <a:pt x="987" y="17444"/>
                    <a:pt x="889" y="17418"/>
                  </a:cubicBezTo>
                  <a:cubicBezTo>
                    <a:pt x="761" y="17356"/>
                    <a:pt x="634" y="17356"/>
                    <a:pt x="476" y="17356"/>
                  </a:cubicBezTo>
                  <a:cubicBezTo>
                    <a:pt x="349" y="17356"/>
                    <a:pt x="285" y="17387"/>
                    <a:pt x="157" y="17387"/>
                  </a:cubicBezTo>
                  <a:cubicBezTo>
                    <a:pt x="157" y="17303"/>
                    <a:pt x="157" y="17303"/>
                    <a:pt x="157" y="17303"/>
                  </a:cubicBezTo>
                  <a:cubicBezTo>
                    <a:pt x="187" y="17215"/>
                    <a:pt x="221" y="17131"/>
                    <a:pt x="221" y="17043"/>
                  </a:cubicBezTo>
                  <a:cubicBezTo>
                    <a:pt x="221" y="16986"/>
                    <a:pt x="157" y="16986"/>
                    <a:pt x="123" y="16928"/>
                  </a:cubicBezTo>
                  <a:cubicBezTo>
                    <a:pt x="94" y="16871"/>
                    <a:pt x="94" y="16844"/>
                    <a:pt x="94" y="16787"/>
                  </a:cubicBezTo>
                  <a:cubicBezTo>
                    <a:pt x="60" y="16699"/>
                    <a:pt x="0" y="16672"/>
                    <a:pt x="0" y="16584"/>
                  </a:cubicBezTo>
                  <a:cubicBezTo>
                    <a:pt x="0" y="16500"/>
                    <a:pt x="30" y="16443"/>
                    <a:pt x="60" y="16355"/>
                  </a:cubicBezTo>
                  <a:cubicBezTo>
                    <a:pt x="94" y="16412"/>
                    <a:pt x="94" y="16470"/>
                    <a:pt x="157" y="16527"/>
                  </a:cubicBezTo>
                  <a:cubicBezTo>
                    <a:pt x="255" y="16615"/>
                    <a:pt x="349" y="16584"/>
                    <a:pt x="476" y="16615"/>
                  </a:cubicBezTo>
                  <a:cubicBezTo>
                    <a:pt x="570" y="16642"/>
                    <a:pt x="604" y="16729"/>
                    <a:pt x="697" y="16756"/>
                  </a:cubicBezTo>
                  <a:cubicBezTo>
                    <a:pt x="761" y="16787"/>
                    <a:pt x="795" y="16787"/>
                    <a:pt x="859" y="16814"/>
                  </a:cubicBezTo>
                  <a:cubicBezTo>
                    <a:pt x="889" y="16729"/>
                    <a:pt x="889" y="16642"/>
                    <a:pt x="923" y="16557"/>
                  </a:cubicBezTo>
                  <a:cubicBezTo>
                    <a:pt x="987" y="16557"/>
                    <a:pt x="987" y="16557"/>
                    <a:pt x="987" y="16557"/>
                  </a:cubicBezTo>
                  <a:cubicBezTo>
                    <a:pt x="1016" y="16642"/>
                    <a:pt x="1050" y="16756"/>
                    <a:pt x="1178" y="16756"/>
                  </a:cubicBezTo>
                  <a:cubicBezTo>
                    <a:pt x="1208" y="16756"/>
                    <a:pt x="1208" y="16729"/>
                    <a:pt x="1208" y="16729"/>
                  </a:cubicBezTo>
                  <a:cubicBezTo>
                    <a:pt x="1306" y="16699"/>
                    <a:pt x="1399" y="16672"/>
                    <a:pt x="1433" y="16584"/>
                  </a:cubicBezTo>
                  <a:cubicBezTo>
                    <a:pt x="1369" y="16470"/>
                    <a:pt x="1369" y="16470"/>
                    <a:pt x="1369" y="16470"/>
                  </a:cubicBezTo>
                  <a:lnTo>
                    <a:pt x="1399" y="16443"/>
                  </a:lnTo>
                  <a:cubicBezTo>
                    <a:pt x="1527" y="16470"/>
                    <a:pt x="1561" y="16527"/>
                    <a:pt x="1688" y="16527"/>
                  </a:cubicBezTo>
                  <a:cubicBezTo>
                    <a:pt x="1718" y="16527"/>
                    <a:pt x="1752" y="16470"/>
                    <a:pt x="1782" y="16443"/>
                  </a:cubicBezTo>
                  <a:cubicBezTo>
                    <a:pt x="1782" y="16443"/>
                    <a:pt x="1816" y="16443"/>
                    <a:pt x="1816" y="16412"/>
                  </a:cubicBezTo>
                  <a:cubicBezTo>
                    <a:pt x="1880" y="16355"/>
                    <a:pt x="1880" y="16297"/>
                    <a:pt x="1880" y="16213"/>
                  </a:cubicBezTo>
                  <a:cubicBezTo>
                    <a:pt x="1910" y="16156"/>
                    <a:pt x="1944" y="16125"/>
                    <a:pt x="1973" y="16068"/>
                  </a:cubicBezTo>
                  <a:cubicBezTo>
                    <a:pt x="1973" y="16099"/>
                    <a:pt x="2007" y="16068"/>
                    <a:pt x="2037" y="16099"/>
                  </a:cubicBezTo>
                  <a:cubicBezTo>
                    <a:pt x="2071" y="16183"/>
                    <a:pt x="2037" y="16240"/>
                    <a:pt x="2037" y="16328"/>
                  </a:cubicBezTo>
                  <a:cubicBezTo>
                    <a:pt x="2071" y="16355"/>
                    <a:pt x="2071" y="16385"/>
                    <a:pt x="2101" y="16385"/>
                  </a:cubicBezTo>
                  <a:cubicBezTo>
                    <a:pt x="2135" y="16328"/>
                    <a:pt x="2165" y="16271"/>
                    <a:pt x="2199" y="16183"/>
                  </a:cubicBezTo>
                  <a:cubicBezTo>
                    <a:pt x="2228" y="16125"/>
                    <a:pt x="2292" y="16125"/>
                    <a:pt x="2356" y="16099"/>
                  </a:cubicBezTo>
                  <a:cubicBezTo>
                    <a:pt x="2484" y="16041"/>
                    <a:pt x="2611" y="16011"/>
                    <a:pt x="2611" y="15896"/>
                  </a:cubicBezTo>
                  <a:cubicBezTo>
                    <a:pt x="2611" y="15755"/>
                    <a:pt x="2547" y="15667"/>
                    <a:pt x="2547" y="15552"/>
                  </a:cubicBezTo>
                  <a:cubicBezTo>
                    <a:pt x="2547" y="15525"/>
                    <a:pt x="2581" y="15525"/>
                    <a:pt x="2611" y="15525"/>
                  </a:cubicBezTo>
                  <a:cubicBezTo>
                    <a:pt x="2641" y="15468"/>
                    <a:pt x="2709" y="15468"/>
                    <a:pt x="2769" y="15468"/>
                  </a:cubicBezTo>
                  <a:cubicBezTo>
                    <a:pt x="2769" y="15468"/>
                    <a:pt x="2803" y="15468"/>
                    <a:pt x="2803" y="15495"/>
                  </a:cubicBezTo>
                  <a:cubicBezTo>
                    <a:pt x="2803" y="15525"/>
                    <a:pt x="2769" y="15552"/>
                    <a:pt x="2769" y="15609"/>
                  </a:cubicBezTo>
                  <a:cubicBezTo>
                    <a:pt x="2769" y="15667"/>
                    <a:pt x="2837" y="15724"/>
                    <a:pt x="2837" y="15781"/>
                  </a:cubicBezTo>
                  <a:cubicBezTo>
                    <a:pt x="2866" y="15839"/>
                    <a:pt x="2896" y="15896"/>
                    <a:pt x="2930" y="15927"/>
                  </a:cubicBezTo>
                  <a:cubicBezTo>
                    <a:pt x="3088" y="15781"/>
                    <a:pt x="3151" y="15667"/>
                    <a:pt x="3151" y="15468"/>
                  </a:cubicBezTo>
                  <a:cubicBezTo>
                    <a:pt x="3151" y="15411"/>
                    <a:pt x="3122" y="15380"/>
                    <a:pt x="3088" y="15353"/>
                  </a:cubicBezTo>
                  <a:cubicBezTo>
                    <a:pt x="3058" y="15265"/>
                    <a:pt x="3058" y="15208"/>
                    <a:pt x="3024" y="15093"/>
                  </a:cubicBezTo>
                  <a:cubicBezTo>
                    <a:pt x="2994" y="15040"/>
                    <a:pt x="2994" y="14979"/>
                    <a:pt x="2960" y="14925"/>
                  </a:cubicBezTo>
                  <a:cubicBezTo>
                    <a:pt x="2930" y="14864"/>
                    <a:pt x="2930" y="14810"/>
                    <a:pt x="2896" y="14780"/>
                  </a:cubicBezTo>
                  <a:cubicBezTo>
                    <a:pt x="2866" y="14722"/>
                    <a:pt x="2837" y="14722"/>
                    <a:pt x="2803" y="14696"/>
                  </a:cubicBezTo>
                  <a:cubicBezTo>
                    <a:pt x="2709" y="14581"/>
                    <a:pt x="2675" y="14520"/>
                    <a:pt x="2641" y="14378"/>
                  </a:cubicBezTo>
                  <a:cubicBezTo>
                    <a:pt x="2581" y="14294"/>
                    <a:pt x="2513" y="14237"/>
                    <a:pt x="2513" y="14122"/>
                  </a:cubicBezTo>
                  <a:cubicBezTo>
                    <a:pt x="2513" y="14034"/>
                    <a:pt x="2641" y="14034"/>
                    <a:pt x="2709" y="13977"/>
                  </a:cubicBezTo>
                  <a:cubicBezTo>
                    <a:pt x="2769" y="13920"/>
                    <a:pt x="2769" y="13862"/>
                    <a:pt x="2803" y="13778"/>
                  </a:cubicBezTo>
                  <a:cubicBezTo>
                    <a:pt x="2866" y="13663"/>
                    <a:pt x="2866" y="13576"/>
                    <a:pt x="2960" y="13434"/>
                  </a:cubicBezTo>
                  <a:cubicBezTo>
                    <a:pt x="2994" y="13346"/>
                    <a:pt x="3058" y="13289"/>
                    <a:pt x="3122" y="13205"/>
                  </a:cubicBezTo>
                  <a:cubicBezTo>
                    <a:pt x="3151" y="13147"/>
                    <a:pt x="3151" y="13117"/>
                    <a:pt x="3151" y="13059"/>
                  </a:cubicBezTo>
                  <a:cubicBezTo>
                    <a:pt x="3185" y="12949"/>
                    <a:pt x="3215" y="12887"/>
                    <a:pt x="3249" y="12773"/>
                  </a:cubicBezTo>
                  <a:cubicBezTo>
                    <a:pt x="3377" y="12746"/>
                    <a:pt x="3441" y="12719"/>
                    <a:pt x="3534" y="12658"/>
                  </a:cubicBezTo>
                  <a:cubicBezTo>
                    <a:pt x="3662" y="12574"/>
                    <a:pt x="3696" y="12543"/>
                    <a:pt x="3789" y="12459"/>
                  </a:cubicBezTo>
                  <a:cubicBezTo>
                    <a:pt x="3853" y="12402"/>
                    <a:pt x="3917" y="12402"/>
                    <a:pt x="3951" y="12344"/>
                  </a:cubicBezTo>
                  <a:cubicBezTo>
                    <a:pt x="4015" y="12260"/>
                    <a:pt x="4044" y="12203"/>
                    <a:pt x="4108" y="12146"/>
                  </a:cubicBezTo>
                  <a:cubicBezTo>
                    <a:pt x="4172" y="12115"/>
                    <a:pt x="4236" y="12088"/>
                    <a:pt x="4334" y="12058"/>
                  </a:cubicBezTo>
                  <a:cubicBezTo>
                    <a:pt x="4427" y="12031"/>
                    <a:pt x="4491" y="11974"/>
                    <a:pt x="4589" y="11886"/>
                  </a:cubicBezTo>
                  <a:cubicBezTo>
                    <a:pt x="4619" y="11859"/>
                    <a:pt x="4682" y="11828"/>
                    <a:pt x="4746" y="11802"/>
                  </a:cubicBezTo>
                  <a:cubicBezTo>
                    <a:pt x="4810" y="11714"/>
                    <a:pt x="4844" y="11687"/>
                    <a:pt x="4908" y="11599"/>
                  </a:cubicBezTo>
                  <a:cubicBezTo>
                    <a:pt x="4972" y="11515"/>
                    <a:pt x="5001" y="11458"/>
                    <a:pt x="5065" y="11400"/>
                  </a:cubicBezTo>
                  <a:cubicBezTo>
                    <a:pt x="5099" y="11370"/>
                    <a:pt x="5129" y="11370"/>
                    <a:pt x="5129" y="11370"/>
                  </a:cubicBezTo>
                  <a:cubicBezTo>
                    <a:pt x="5163" y="11286"/>
                    <a:pt x="5193" y="11228"/>
                    <a:pt x="5256" y="11171"/>
                  </a:cubicBezTo>
                  <a:cubicBezTo>
                    <a:pt x="5414" y="10941"/>
                    <a:pt x="5482" y="10796"/>
                    <a:pt x="5639" y="10540"/>
                  </a:cubicBezTo>
                  <a:cubicBezTo>
                    <a:pt x="5737" y="10368"/>
                    <a:pt x="5865" y="10253"/>
                    <a:pt x="5958" y="10081"/>
                  </a:cubicBezTo>
                  <a:cubicBezTo>
                    <a:pt x="6022" y="9997"/>
                    <a:pt x="6052" y="9909"/>
                    <a:pt x="6116" y="9825"/>
                  </a:cubicBezTo>
                  <a:cubicBezTo>
                    <a:pt x="6150" y="9768"/>
                    <a:pt x="6179" y="9737"/>
                    <a:pt x="6243" y="9680"/>
                  </a:cubicBezTo>
                  <a:cubicBezTo>
                    <a:pt x="6277" y="9596"/>
                    <a:pt x="6307" y="9538"/>
                    <a:pt x="6341" y="9424"/>
                  </a:cubicBezTo>
                  <a:cubicBezTo>
                    <a:pt x="6405" y="9309"/>
                    <a:pt x="6434" y="9221"/>
                    <a:pt x="6434" y="9080"/>
                  </a:cubicBezTo>
                  <a:cubicBezTo>
                    <a:pt x="6434" y="8877"/>
                    <a:pt x="6434" y="8762"/>
                    <a:pt x="6434" y="8564"/>
                  </a:cubicBezTo>
                  <a:cubicBezTo>
                    <a:pt x="6434" y="8506"/>
                    <a:pt x="6405" y="8476"/>
                    <a:pt x="6405" y="8418"/>
                  </a:cubicBezTo>
                  <a:cubicBezTo>
                    <a:pt x="6341" y="8189"/>
                    <a:pt x="6277" y="8047"/>
                    <a:pt x="6213" y="7791"/>
                  </a:cubicBezTo>
                  <a:cubicBezTo>
                    <a:pt x="6150" y="7818"/>
                    <a:pt x="6116" y="7818"/>
                    <a:pt x="6052" y="7845"/>
                  </a:cubicBezTo>
                  <a:cubicBezTo>
                    <a:pt x="5988" y="7818"/>
                    <a:pt x="5988" y="7818"/>
                    <a:pt x="5988" y="7818"/>
                  </a:cubicBezTo>
                  <a:cubicBezTo>
                    <a:pt x="5988" y="7791"/>
                    <a:pt x="5988" y="7761"/>
                    <a:pt x="5988" y="7703"/>
                  </a:cubicBezTo>
                  <a:cubicBezTo>
                    <a:pt x="5988" y="7589"/>
                    <a:pt x="5988" y="7505"/>
                    <a:pt x="6052" y="7390"/>
                  </a:cubicBezTo>
                  <a:cubicBezTo>
                    <a:pt x="6052" y="7359"/>
                    <a:pt x="6052" y="7359"/>
                    <a:pt x="6052" y="7333"/>
                  </a:cubicBezTo>
                  <a:cubicBezTo>
                    <a:pt x="6086" y="7302"/>
                    <a:pt x="6116" y="7275"/>
                    <a:pt x="6150" y="7245"/>
                  </a:cubicBezTo>
                  <a:cubicBezTo>
                    <a:pt x="6179" y="7218"/>
                    <a:pt x="6213" y="7160"/>
                    <a:pt x="6213" y="7103"/>
                  </a:cubicBezTo>
                  <a:cubicBezTo>
                    <a:pt x="6243" y="7015"/>
                    <a:pt x="6277" y="6988"/>
                    <a:pt x="6277" y="6901"/>
                  </a:cubicBezTo>
                  <a:cubicBezTo>
                    <a:pt x="6277" y="6644"/>
                    <a:pt x="6277" y="6644"/>
                    <a:pt x="6277" y="6644"/>
                  </a:cubicBezTo>
                  <a:cubicBezTo>
                    <a:pt x="6277" y="6587"/>
                    <a:pt x="6371" y="6587"/>
                    <a:pt x="6405" y="6556"/>
                  </a:cubicBezTo>
                  <a:cubicBezTo>
                    <a:pt x="6469" y="6530"/>
                    <a:pt x="6532" y="6499"/>
                    <a:pt x="6562" y="6499"/>
                  </a:cubicBezTo>
                  <a:cubicBezTo>
                    <a:pt x="6690" y="6442"/>
                    <a:pt x="6753" y="6358"/>
                    <a:pt x="6881" y="6358"/>
                  </a:cubicBezTo>
                  <a:cubicBezTo>
                    <a:pt x="6979" y="6358"/>
                    <a:pt x="7009" y="6472"/>
                    <a:pt x="7136" y="6472"/>
                  </a:cubicBezTo>
                  <a:cubicBezTo>
                    <a:pt x="7200" y="6472"/>
                    <a:pt x="7234" y="6415"/>
                    <a:pt x="7264" y="6415"/>
                  </a:cubicBezTo>
                  <a:cubicBezTo>
                    <a:pt x="7328" y="6358"/>
                    <a:pt x="7362" y="6327"/>
                    <a:pt x="7425" y="6300"/>
                  </a:cubicBezTo>
                  <a:cubicBezTo>
                    <a:pt x="7489" y="6243"/>
                    <a:pt x="7553" y="6212"/>
                    <a:pt x="7617" y="6186"/>
                  </a:cubicBezTo>
                  <a:cubicBezTo>
                    <a:pt x="7808" y="6098"/>
                    <a:pt x="7902" y="6014"/>
                    <a:pt x="8063" y="5926"/>
                  </a:cubicBezTo>
                  <a:cubicBezTo>
                    <a:pt x="8191" y="5842"/>
                    <a:pt x="8284" y="5784"/>
                    <a:pt x="8442" y="5754"/>
                  </a:cubicBezTo>
                  <a:cubicBezTo>
                    <a:pt x="8506" y="5754"/>
                    <a:pt x="8540" y="5754"/>
                    <a:pt x="8603" y="5754"/>
                  </a:cubicBezTo>
                  <a:cubicBezTo>
                    <a:pt x="8757" y="5727"/>
                    <a:pt x="8820" y="5696"/>
                    <a:pt x="8982" y="5696"/>
                  </a:cubicBezTo>
                  <a:cubicBezTo>
                    <a:pt x="9046" y="5696"/>
                    <a:pt x="9110" y="5754"/>
                    <a:pt x="9139" y="5811"/>
                  </a:cubicBezTo>
                  <a:cubicBezTo>
                    <a:pt x="9173" y="5842"/>
                    <a:pt x="9139" y="5868"/>
                    <a:pt x="9173" y="5899"/>
                  </a:cubicBezTo>
                  <a:cubicBezTo>
                    <a:pt x="9173" y="5983"/>
                    <a:pt x="9237" y="6014"/>
                    <a:pt x="9237" y="6071"/>
                  </a:cubicBezTo>
                  <a:cubicBezTo>
                    <a:pt x="9237" y="6128"/>
                    <a:pt x="9203" y="6155"/>
                    <a:pt x="9139" y="6186"/>
                  </a:cubicBezTo>
                  <a:cubicBezTo>
                    <a:pt x="9046" y="6186"/>
                    <a:pt x="8982" y="6155"/>
                    <a:pt x="8884" y="6186"/>
                  </a:cubicBezTo>
                  <a:cubicBezTo>
                    <a:pt x="8820" y="6212"/>
                    <a:pt x="8820" y="6270"/>
                    <a:pt x="8791" y="6327"/>
                  </a:cubicBezTo>
                  <a:cubicBezTo>
                    <a:pt x="8757" y="6384"/>
                    <a:pt x="8727" y="6415"/>
                    <a:pt x="8727" y="6499"/>
                  </a:cubicBezTo>
                  <a:cubicBezTo>
                    <a:pt x="8727" y="6530"/>
                    <a:pt x="8727" y="6530"/>
                    <a:pt x="8757" y="6556"/>
                  </a:cubicBezTo>
                  <a:cubicBezTo>
                    <a:pt x="8757" y="6644"/>
                    <a:pt x="8757" y="6671"/>
                    <a:pt x="8757" y="6759"/>
                  </a:cubicBezTo>
                  <a:cubicBezTo>
                    <a:pt x="8791" y="6759"/>
                    <a:pt x="8791" y="6786"/>
                    <a:pt x="8791" y="6786"/>
                  </a:cubicBezTo>
                  <a:cubicBezTo>
                    <a:pt x="8791" y="6843"/>
                    <a:pt x="8727" y="6901"/>
                    <a:pt x="8693" y="6901"/>
                  </a:cubicBezTo>
                  <a:cubicBezTo>
                    <a:pt x="8603" y="6931"/>
                    <a:pt x="8540" y="6931"/>
                    <a:pt x="8476" y="6931"/>
                  </a:cubicBezTo>
                  <a:cubicBezTo>
                    <a:pt x="8378" y="6958"/>
                    <a:pt x="8348" y="6988"/>
                    <a:pt x="8250" y="7015"/>
                  </a:cubicBezTo>
                  <a:cubicBezTo>
                    <a:pt x="8191" y="7046"/>
                    <a:pt x="8123" y="7073"/>
                    <a:pt x="8093" y="7130"/>
                  </a:cubicBezTo>
                  <a:cubicBezTo>
                    <a:pt x="8029" y="7245"/>
                    <a:pt x="8029" y="7390"/>
                    <a:pt x="7868" y="7474"/>
                  </a:cubicBezTo>
                  <a:cubicBezTo>
                    <a:pt x="7774" y="7531"/>
                    <a:pt x="7681" y="7562"/>
                    <a:pt x="7553" y="7562"/>
                  </a:cubicBezTo>
                  <a:cubicBezTo>
                    <a:pt x="7391" y="7562"/>
                    <a:pt x="7391" y="7302"/>
                    <a:pt x="7234" y="7302"/>
                  </a:cubicBezTo>
                  <a:cubicBezTo>
                    <a:pt x="7200" y="7302"/>
                    <a:pt x="7200" y="7359"/>
                    <a:pt x="7170" y="7417"/>
                  </a:cubicBezTo>
                  <a:cubicBezTo>
                    <a:pt x="7136" y="7474"/>
                    <a:pt x="7136" y="7505"/>
                    <a:pt x="7072" y="7531"/>
                  </a:cubicBezTo>
                  <a:cubicBezTo>
                    <a:pt x="7009" y="7589"/>
                    <a:pt x="6945" y="7589"/>
                    <a:pt x="6915" y="7646"/>
                  </a:cubicBezTo>
                  <a:cubicBezTo>
                    <a:pt x="6881" y="7646"/>
                    <a:pt x="6881" y="7677"/>
                    <a:pt x="6881" y="7703"/>
                  </a:cubicBezTo>
                  <a:cubicBezTo>
                    <a:pt x="6979" y="7761"/>
                    <a:pt x="7043" y="7818"/>
                    <a:pt x="7106" y="7906"/>
                  </a:cubicBezTo>
                  <a:cubicBezTo>
                    <a:pt x="7234" y="7845"/>
                    <a:pt x="7298" y="7734"/>
                    <a:pt x="7455" y="7734"/>
                  </a:cubicBezTo>
                  <a:cubicBezTo>
                    <a:pt x="7489" y="7734"/>
                    <a:pt x="7489" y="7791"/>
                    <a:pt x="7519" y="7791"/>
                  </a:cubicBezTo>
                  <a:cubicBezTo>
                    <a:pt x="7617" y="7791"/>
                    <a:pt x="7647" y="7761"/>
                    <a:pt x="7740" y="7734"/>
                  </a:cubicBezTo>
                  <a:cubicBezTo>
                    <a:pt x="7774" y="7791"/>
                    <a:pt x="7774" y="7791"/>
                    <a:pt x="7774" y="7791"/>
                  </a:cubicBezTo>
                  <a:cubicBezTo>
                    <a:pt x="7681" y="7906"/>
                    <a:pt x="7583" y="7933"/>
                    <a:pt x="7425" y="7990"/>
                  </a:cubicBezTo>
                  <a:cubicBezTo>
                    <a:pt x="7328" y="8021"/>
                    <a:pt x="7298" y="8047"/>
                    <a:pt x="7200" y="8021"/>
                  </a:cubicBezTo>
                  <a:cubicBezTo>
                    <a:pt x="7170" y="8074"/>
                    <a:pt x="7170" y="8074"/>
                    <a:pt x="7170" y="8074"/>
                  </a:cubicBezTo>
                  <a:cubicBezTo>
                    <a:pt x="7264" y="8162"/>
                    <a:pt x="7298" y="8250"/>
                    <a:pt x="7425" y="8304"/>
                  </a:cubicBezTo>
                  <a:cubicBezTo>
                    <a:pt x="7740" y="7990"/>
                    <a:pt x="7740" y="7990"/>
                    <a:pt x="7740" y="7990"/>
                  </a:cubicBezTo>
                  <a:cubicBezTo>
                    <a:pt x="7868" y="8277"/>
                    <a:pt x="7868" y="8277"/>
                    <a:pt x="7868" y="8277"/>
                  </a:cubicBezTo>
                  <a:cubicBezTo>
                    <a:pt x="7519" y="9336"/>
                    <a:pt x="7519" y="9336"/>
                    <a:pt x="7519" y="9336"/>
                  </a:cubicBezTo>
                  <a:cubicBezTo>
                    <a:pt x="7519" y="9450"/>
                    <a:pt x="7617" y="9508"/>
                    <a:pt x="7710" y="9596"/>
                  </a:cubicBezTo>
                  <a:cubicBezTo>
                    <a:pt x="7838" y="9710"/>
                    <a:pt x="7966" y="9768"/>
                    <a:pt x="8157" y="9825"/>
                  </a:cubicBezTo>
                  <a:cubicBezTo>
                    <a:pt x="8348" y="9909"/>
                    <a:pt x="8506" y="9882"/>
                    <a:pt x="8727" y="9909"/>
                  </a:cubicBezTo>
                  <a:cubicBezTo>
                    <a:pt x="8757" y="9909"/>
                    <a:pt x="8791" y="9936"/>
                    <a:pt x="8854" y="9936"/>
                  </a:cubicBezTo>
                  <a:cubicBezTo>
                    <a:pt x="9012" y="9936"/>
                    <a:pt x="9075" y="9882"/>
                    <a:pt x="9203" y="9795"/>
                  </a:cubicBezTo>
                  <a:cubicBezTo>
                    <a:pt x="9331" y="9710"/>
                    <a:pt x="9428" y="9653"/>
                    <a:pt x="9492" y="9508"/>
                  </a:cubicBezTo>
                  <a:cubicBezTo>
                    <a:pt x="9556" y="9278"/>
                    <a:pt x="9522" y="9049"/>
                    <a:pt x="9777" y="8965"/>
                  </a:cubicBezTo>
                  <a:cubicBezTo>
                    <a:pt x="10032" y="8850"/>
                    <a:pt x="10160" y="8793"/>
                    <a:pt x="10415" y="8678"/>
                  </a:cubicBezTo>
                  <a:cubicBezTo>
                    <a:pt x="10479" y="8678"/>
                    <a:pt x="10543" y="8648"/>
                    <a:pt x="10606" y="8621"/>
                  </a:cubicBezTo>
                  <a:cubicBezTo>
                    <a:pt x="10798" y="8564"/>
                    <a:pt x="10925" y="8564"/>
                    <a:pt x="11117" y="8506"/>
                  </a:cubicBezTo>
                  <a:cubicBezTo>
                    <a:pt x="11308" y="8392"/>
                    <a:pt x="11500" y="8392"/>
                    <a:pt x="11721" y="8304"/>
                  </a:cubicBezTo>
                  <a:cubicBezTo>
                    <a:pt x="11848" y="8250"/>
                    <a:pt x="11912" y="8219"/>
                    <a:pt x="12040" y="8135"/>
                  </a:cubicBezTo>
                  <a:cubicBezTo>
                    <a:pt x="12201" y="8021"/>
                    <a:pt x="12295" y="7990"/>
                    <a:pt x="12456" y="7875"/>
                  </a:cubicBezTo>
                  <a:cubicBezTo>
                    <a:pt x="12614" y="7791"/>
                    <a:pt x="12678" y="7677"/>
                    <a:pt x="12869" y="7677"/>
                  </a:cubicBezTo>
                  <a:cubicBezTo>
                    <a:pt x="12933" y="7677"/>
                    <a:pt x="12967" y="7703"/>
                    <a:pt x="13031" y="7703"/>
                  </a:cubicBezTo>
                  <a:cubicBezTo>
                    <a:pt x="13090" y="7703"/>
                    <a:pt x="13124" y="7677"/>
                    <a:pt x="13188" y="7646"/>
                  </a:cubicBezTo>
                  <a:cubicBezTo>
                    <a:pt x="13252" y="7646"/>
                    <a:pt x="13286" y="7646"/>
                    <a:pt x="13345" y="7646"/>
                  </a:cubicBezTo>
                  <a:cubicBezTo>
                    <a:pt x="13571" y="7562"/>
                    <a:pt x="13669" y="7474"/>
                    <a:pt x="13826" y="7333"/>
                  </a:cubicBezTo>
                  <a:cubicBezTo>
                    <a:pt x="13919" y="7275"/>
                    <a:pt x="14017" y="7245"/>
                    <a:pt x="14111" y="7160"/>
                  </a:cubicBezTo>
                  <a:cubicBezTo>
                    <a:pt x="14209" y="7073"/>
                    <a:pt x="14302" y="7046"/>
                    <a:pt x="14430" y="6988"/>
                  </a:cubicBezTo>
                  <a:cubicBezTo>
                    <a:pt x="14557" y="6931"/>
                    <a:pt x="14621" y="6843"/>
                    <a:pt x="14719" y="6759"/>
                  </a:cubicBezTo>
                  <a:cubicBezTo>
                    <a:pt x="14749" y="6728"/>
                    <a:pt x="14783" y="6728"/>
                    <a:pt x="14847" y="6702"/>
                  </a:cubicBezTo>
                  <a:cubicBezTo>
                    <a:pt x="14974" y="6587"/>
                    <a:pt x="15004" y="6530"/>
                    <a:pt x="15102" y="6415"/>
                  </a:cubicBezTo>
                  <a:cubicBezTo>
                    <a:pt x="15195" y="6300"/>
                    <a:pt x="15259" y="6270"/>
                    <a:pt x="15323" y="6186"/>
                  </a:cubicBezTo>
                  <a:cubicBezTo>
                    <a:pt x="15421" y="6040"/>
                    <a:pt x="15450" y="5926"/>
                    <a:pt x="15514" y="5784"/>
                  </a:cubicBezTo>
                  <a:cubicBezTo>
                    <a:pt x="15612" y="5643"/>
                    <a:pt x="15740" y="5612"/>
                    <a:pt x="15833" y="5467"/>
                  </a:cubicBezTo>
                  <a:cubicBezTo>
                    <a:pt x="15931" y="5352"/>
                    <a:pt x="15995" y="5299"/>
                    <a:pt x="16059" y="5153"/>
                  </a:cubicBezTo>
                  <a:cubicBezTo>
                    <a:pt x="16059" y="5096"/>
                    <a:pt x="16059" y="5069"/>
                    <a:pt x="16059" y="5012"/>
                  </a:cubicBezTo>
                  <a:cubicBezTo>
                    <a:pt x="16152" y="4783"/>
                    <a:pt x="16186" y="4668"/>
                    <a:pt x="16246" y="4439"/>
                  </a:cubicBezTo>
                  <a:cubicBezTo>
                    <a:pt x="16280" y="4324"/>
                    <a:pt x="16280" y="4236"/>
                    <a:pt x="16407" y="4152"/>
                  </a:cubicBezTo>
                  <a:cubicBezTo>
                    <a:pt x="16471" y="4121"/>
                    <a:pt x="16535" y="4094"/>
                    <a:pt x="16628" y="4037"/>
                  </a:cubicBezTo>
                  <a:cubicBezTo>
                    <a:pt x="16726" y="4007"/>
                    <a:pt x="16756" y="3980"/>
                    <a:pt x="16854" y="3922"/>
                  </a:cubicBezTo>
                  <a:cubicBezTo>
                    <a:pt x="16981" y="3834"/>
                    <a:pt x="17011" y="3750"/>
                    <a:pt x="17139" y="3662"/>
                  </a:cubicBezTo>
                  <a:cubicBezTo>
                    <a:pt x="17237" y="3636"/>
                    <a:pt x="17266" y="3605"/>
                    <a:pt x="17364" y="3578"/>
                  </a:cubicBezTo>
                  <a:cubicBezTo>
                    <a:pt x="17713" y="3437"/>
                    <a:pt x="17968" y="3437"/>
                    <a:pt x="18287" y="3234"/>
                  </a:cubicBezTo>
                  <a:cubicBezTo>
                    <a:pt x="18415" y="3177"/>
                    <a:pt x="18478" y="3089"/>
                    <a:pt x="18572" y="3005"/>
                  </a:cubicBezTo>
                  <a:cubicBezTo>
                    <a:pt x="18768" y="2890"/>
                    <a:pt x="18895" y="2833"/>
                    <a:pt x="18989" y="2661"/>
                  </a:cubicBezTo>
                  <a:cubicBezTo>
                    <a:pt x="19053" y="2546"/>
                    <a:pt x="19082" y="2489"/>
                    <a:pt x="19146" y="2374"/>
                  </a:cubicBezTo>
                  <a:cubicBezTo>
                    <a:pt x="19180" y="2317"/>
                    <a:pt x="19180" y="2290"/>
                    <a:pt x="19210" y="2233"/>
                  </a:cubicBezTo>
                  <a:cubicBezTo>
                    <a:pt x="19274" y="2145"/>
                    <a:pt x="19308" y="2118"/>
                    <a:pt x="19308" y="2030"/>
                  </a:cubicBezTo>
                  <a:cubicBezTo>
                    <a:pt x="19338" y="1889"/>
                    <a:pt x="19338" y="1801"/>
                    <a:pt x="19338" y="1659"/>
                  </a:cubicBezTo>
                  <a:cubicBezTo>
                    <a:pt x="19372" y="1548"/>
                    <a:pt x="19401" y="1491"/>
                    <a:pt x="19401" y="1376"/>
                  </a:cubicBezTo>
                  <a:cubicBezTo>
                    <a:pt x="19401" y="1059"/>
                    <a:pt x="19401" y="1059"/>
                    <a:pt x="19401" y="1059"/>
                  </a:cubicBezTo>
                  <a:cubicBezTo>
                    <a:pt x="19401" y="860"/>
                    <a:pt x="19499" y="772"/>
                    <a:pt x="19593" y="573"/>
                  </a:cubicBezTo>
                  <a:cubicBezTo>
                    <a:pt x="19720" y="401"/>
                    <a:pt x="19690" y="260"/>
                    <a:pt x="19818" y="57"/>
                  </a:cubicBezTo>
                  <a:cubicBezTo>
                    <a:pt x="19818" y="31"/>
                    <a:pt x="19848" y="31"/>
                    <a:pt x="19848" y="0"/>
                  </a:cubicBezTo>
                  <a:cubicBezTo>
                    <a:pt x="19882" y="31"/>
                    <a:pt x="19912" y="115"/>
                    <a:pt x="19975" y="145"/>
                  </a:cubicBezTo>
                  <a:cubicBezTo>
                    <a:pt x="20009" y="145"/>
                    <a:pt x="20073" y="145"/>
                    <a:pt x="20103" y="145"/>
                  </a:cubicBezTo>
                  <a:cubicBezTo>
                    <a:pt x="20167" y="172"/>
                    <a:pt x="20231" y="229"/>
                    <a:pt x="20294" y="260"/>
                  </a:cubicBezTo>
                  <a:cubicBezTo>
                    <a:pt x="20392" y="287"/>
                    <a:pt x="20456" y="287"/>
                    <a:pt x="20520" y="317"/>
                  </a:cubicBezTo>
                  <a:cubicBezTo>
                    <a:pt x="20584" y="317"/>
                    <a:pt x="20647" y="317"/>
                    <a:pt x="20677" y="375"/>
                  </a:cubicBezTo>
                  <a:cubicBezTo>
                    <a:pt x="20711" y="401"/>
                    <a:pt x="20677" y="432"/>
                    <a:pt x="20677" y="459"/>
                  </a:cubicBezTo>
                  <a:cubicBezTo>
                    <a:pt x="20711" y="604"/>
                    <a:pt x="20741" y="658"/>
                    <a:pt x="20741" y="803"/>
                  </a:cubicBezTo>
                  <a:cubicBezTo>
                    <a:pt x="20741" y="833"/>
                    <a:pt x="20711" y="833"/>
                    <a:pt x="20711" y="860"/>
                  </a:cubicBezTo>
                  <a:cubicBezTo>
                    <a:pt x="20711" y="918"/>
                    <a:pt x="20741" y="948"/>
                    <a:pt x="20775" y="975"/>
                  </a:cubicBezTo>
                  <a:cubicBezTo>
                    <a:pt x="20805" y="1032"/>
                    <a:pt x="20805" y="1059"/>
                    <a:pt x="20805" y="1116"/>
                  </a:cubicBezTo>
                  <a:cubicBezTo>
                    <a:pt x="20903" y="1116"/>
                    <a:pt x="20966" y="1147"/>
                    <a:pt x="21060" y="1147"/>
                  </a:cubicBezTo>
                  <a:cubicBezTo>
                    <a:pt x="21158" y="1174"/>
                    <a:pt x="21221" y="1147"/>
                    <a:pt x="21285" y="1174"/>
                  </a:cubicBezTo>
                  <a:cubicBezTo>
                    <a:pt x="21379" y="1204"/>
                    <a:pt x="21379" y="1288"/>
                    <a:pt x="21443" y="1346"/>
                  </a:cubicBezTo>
                  <a:cubicBezTo>
                    <a:pt x="21506" y="1434"/>
                    <a:pt x="21600" y="1491"/>
                    <a:pt x="21600" y="1602"/>
                  </a:cubicBezTo>
                  <a:cubicBezTo>
                    <a:pt x="21600" y="1629"/>
                    <a:pt x="21570" y="1629"/>
                    <a:pt x="21540" y="1629"/>
                  </a:cubicBezTo>
                  <a:cubicBezTo>
                    <a:pt x="21540" y="1659"/>
                    <a:pt x="21540" y="1659"/>
                    <a:pt x="21506" y="1686"/>
                  </a:cubicBezTo>
                  <a:cubicBezTo>
                    <a:pt x="21477" y="1801"/>
                    <a:pt x="21379" y="1858"/>
                    <a:pt x="21251" y="1889"/>
                  </a:cubicBezTo>
                  <a:cubicBezTo>
                    <a:pt x="21124" y="1946"/>
                    <a:pt x="21060" y="2030"/>
                    <a:pt x="20932" y="2030"/>
                  </a:cubicBezTo>
                  <a:cubicBezTo>
                    <a:pt x="20805" y="2030"/>
                    <a:pt x="20741" y="2003"/>
                    <a:pt x="20647" y="2003"/>
                  </a:cubicBezTo>
                  <a:cubicBezTo>
                    <a:pt x="20520" y="2634"/>
                    <a:pt x="20520" y="2634"/>
                    <a:pt x="20520" y="2634"/>
                  </a:cubicBezTo>
                  <a:cubicBezTo>
                    <a:pt x="20584" y="2661"/>
                    <a:pt x="20613" y="2661"/>
                    <a:pt x="20613" y="2691"/>
                  </a:cubicBezTo>
                  <a:cubicBezTo>
                    <a:pt x="20613" y="2749"/>
                    <a:pt x="20584" y="2776"/>
                    <a:pt x="20584" y="2806"/>
                  </a:cubicBezTo>
                  <a:cubicBezTo>
                    <a:pt x="20550" y="2833"/>
                    <a:pt x="20550" y="2863"/>
                    <a:pt x="20520" y="2890"/>
                  </a:cubicBezTo>
                  <a:cubicBezTo>
                    <a:pt x="20520" y="2921"/>
                    <a:pt x="20456" y="2921"/>
                    <a:pt x="20456" y="2978"/>
                  </a:cubicBezTo>
                  <a:cubicBezTo>
                    <a:pt x="20392" y="3035"/>
                    <a:pt x="20422" y="3089"/>
                    <a:pt x="20392" y="3146"/>
                  </a:cubicBezTo>
                  <a:cubicBezTo>
                    <a:pt x="20328" y="3322"/>
                    <a:pt x="20328" y="3437"/>
                    <a:pt x="20328" y="3636"/>
                  </a:cubicBezTo>
                  <a:cubicBezTo>
                    <a:pt x="20328" y="3693"/>
                    <a:pt x="20328" y="3750"/>
                    <a:pt x="20392" y="3777"/>
                  </a:cubicBezTo>
                  <a:cubicBezTo>
                    <a:pt x="20422" y="3808"/>
                    <a:pt x="20456" y="3808"/>
                    <a:pt x="20486" y="3834"/>
                  </a:cubicBezTo>
                  <a:cubicBezTo>
                    <a:pt x="20520" y="3865"/>
                    <a:pt x="20550" y="3892"/>
                    <a:pt x="20584" y="3922"/>
                  </a:cubicBezTo>
                  <a:cubicBezTo>
                    <a:pt x="20647" y="3922"/>
                    <a:pt x="20711" y="3892"/>
                    <a:pt x="20741" y="3922"/>
                  </a:cubicBezTo>
                  <a:cubicBezTo>
                    <a:pt x="20775" y="3949"/>
                    <a:pt x="20775" y="3980"/>
                    <a:pt x="20775" y="4007"/>
                  </a:cubicBezTo>
                  <a:cubicBezTo>
                    <a:pt x="20805" y="4064"/>
                    <a:pt x="20839" y="4064"/>
                    <a:pt x="20869" y="4094"/>
                  </a:cubicBezTo>
                  <a:cubicBezTo>
                    <a:pt x="20805" y="4179"/>
                    <a:pt x="20775" y="4236"/>
                    <a:pt x="20677" y="4324"/>
                  </a:cubicBezTo>
                  <a:cubicBezTo>
                    <a:pt x="20613" y="4351"/>
                    <a:pt x="20584" y="4351"/>
                    <a:pt x="20550" y="4381"/>
                  </a:cubicBezTo>
                  <a:cubicBezTo>
                    <a:pt x="20486" y="4465"/>
                    <a:pt x="20486" y="4553"/>
                    <a:pt x="20392" y="4637"/>
                  </a:cubicBezTo>
                  <a:cubicBezTo>
                    <a:pt x="20392" y="4637"/>
                    <a:pt x="20358" y="4637"/>
                    <a:pt x="20358" y="4668"/>
                  </a:cubicBezTo>
                  <a:cubicBezTo>
                    <a:pt x="20328" y="4695"/>
                    <a:pt x="20328" y="4725"/>
                    <a:pt x="20328" y="4752"/>
                  </a:cubicBezTo>
                  <a:cubicBezTo>
                    <a:pt x="20294" y="4809"/>
                    <a:pt x="20265" y="4840"/>
                    <a:pt x="20201" y="4897"/>
                  </a:cubicBezTo>
                  <a:cubicBezTo>
                    <a:pt x="20167" y="4897"/>
                    <a:pt x="20137" y="4924"/>
                    <a:pt x="20103" y="4955"/>
                  </a:cubicBezTo>
                  <a:cubicBezTo>
                    <a:pt x="20039" y="5012"/>
                    <a:pt x="19946" y="5039"/>
                    <a:pt x="19946" y="5096"/>
                  </a:cubicBezTo>
                  <a:cubicBezTo>
                    <a:pt x="19946" y="5238"/>
                    <a:pt x="19975" y="5325"/>
                    <a:pt x="20009" y="5440"/>
                  </a:cubicBezTo>
                  <a:cubicBezTo>
                    <a:pt x="20009" y="5528"/>
                    <a:pt x="19975" y="5582"/>
                    <a:pt x="20009" y="5643"/>
                  </a:cubicBezTo>
                  <a:cubicBezTo>
                    <a:pt x="20009" y="5670"/>
                    <a:pt x="20073" y="5643"/>
                    <a:pt x="20073" y="5670"/>
                  </a:cubicBezTo>
                  <a:cubicBezTo>
                    <a:pt x="20073" y="5696"/>
                    <a:pt x="20103" y="5727"/>
                    <a:pt x="20103" y="5754"/>
                  </a:cubicBezTo>
                  <a:cubicBezTo>
                    <a:pt x="20103" y="5811"/>
                    <a:pt x="20039" y="5811"/>
                    <a:pt x="20009" y="5811"/>
                  </a:cubicBezTo>
                  <a:cubicBezTo>
                    <a:pt x="19946" y="5811"/>
                    <a:pt x="19912" y="5754"/>
                    <a:pt x="19848" y="5754"/>
                  </a:cubicBezTo>
                  <a:cubicBezTo>
                    <a:pt x="19754" y="5754"/>
                    <a:pt x="19720" y="5842"/>
                    <a:pt x="19627" y="5842"/>
                  </a:cubicBezTo>
                  <a:cubicBezTo>
                    <a:pt x="19563" y="5842"/>
                    <a:pt x="19529" y="5784"/>
                    <a:pt x="19465" y="5784"/>
                  </a:cubicBezTo>
                  <a:cubicBezTo>
                    <a:pt x="19435" y="5784"/>
                    <a:pt x="19435" y="5811"/>
                    <a:pt x="19401" y="5811"/>
                  </a:cubicBezTo>
                  <a:cubicBezTo>
                    <a:pt x="19308" y="5842"/>
                    <a:pt x="19274" y="5842"/>
                    <a:pt x="19180" y="5842"/>
                  </a:cubicBezTo>
                  <a:cubicBezTo>
                    <a:pt x="19210" y="5868"/>
                    <a:pt x="19244" y="5899"/>
                    <a:pt x="19244" y="5926"/>
                  </a:cubicBezTo>
                  <a:cubicBezTo>
                    <a:pt x="19244" y="6040"/>
                    <a:pt x="19244" y="6040"/>
                    <a:pt x="19244" y="6040"/>
                  </a:cubicBezTo>
                  <a:cubicBezTo>
                    <a:pt x="19116" y="6040"/>
                    <a:pt x="19053" y="6040"/>
                    <a:pt x="18955" y="6071"/>
                  </a:cubicBezTo>
                  <a:cubicBezTo>
                    <a:pt x="18895" y="6098"/>
                    <a:pt x="18827" y="6128"/>
                    <a:pt x="18734" y="6155"/>
                  </a:cubicBezTo>
                  <a:cubicBezTo>
                    <a:pt x="18640" y="6155"/>
                    <a:pt x="18572" y="6155"/>
                    <a:pt x="18478" y="6155"/>
                  </a:cubicBezTo>
                  <a:cubicBezTo>
                    <a:pt x="18385" y="6186"/>
                    <a:pt x="18287" y="6155"/>
                    <a:pt x="18287" y="6243"/>
                  </a:cubicBezTo>
                  <a:cubicBezTo>
                    <a:pt x="18287" y="6270"/>
                    <a:pt x="18321" y="6270"/>
                    <a:pt x="18321" y="6300"/>
                  </a:cubicBezTo>
                  <a:cubicBezTo>
                    <a:pt x="18321" y="6358"/>
                    <a:pt x="18321" y="6415"/>
                    <a:pt x="18287" y="6415"/>
                  </a:cubicBezTo>
                  <a:cubicBezTo>
                    <a:pt x="18351" y="6442"/>
                    <a:pt x="18415" y="6442"/>
                    <a:pt x="18415" y="6499"/>
                  </a:cubicBezTo>
                  <a:cubicBezTo>
                    <a:pt x="18415" y="6530"/>
                    <a:pt x="18385" y="6587"/>
                    <a:pt x="18385" y="6644"/>
                  </a:cubicBezTo>
                  <a:cubicBezTo>
                    <a:pt x="18351" y="6728"/>
                    <a:pt x="18321" y="6816"/>
                    <a:pt x="18321" y="6931"/>
                  </a:cubicBezTo>
                  <a:cubicBezTo>
                    <a:pt x="18287" y="7073"/>
                    <a:pt x="18130" y="7130"/>
                    <a:pt x="18130" y="7302"/>
                  </a:cubicBezTo>
                  <a:cubicBezTo>
                    <a:pt x="18130" y="7333"/>
                    <a:pt x="18159" y="7333"/>
                    <a:pt x="18159" y="7359"/>
                  </a:cubicBezTo>
                  <a:cubicBezTo>
                    <a:pt x="18159" y="7390"/>
                    <a:pt x="18159" y="7447"/>
                    <a:pt x="18159" y="7505"/>
                  </a:cubicBezTo>
                  <a:cubicBezTo>
                    <a:pt x="18257" y="7505"/>
                    <a:pt x="18351" y="7474"/>
                    <a:pt x="18415" y="7531"/>
                  </a:cubicBezTo>
                  <a:cubicBezTo>
                    <a:pt x="18478" y="7589"/>
                    <a:pt x="18449" y="7646"/>
                    <a:pt x="18449" y="7734"/>
                  </a:cubicBezTo>
                  <a:cubicBezTo>
                    <a:pt x="18449" y="7791"/>
                    <a:pt x="18449" y="7818"/>
                    <a:pt x="18449" y="7875"/>
                  </a:cubicBezTo>
                  <a:cubicBezTo>
                    <a:pt x="18449" y="7875"/>
                    <a:pt x="18385" y="7875"/>
                    <a:pt x="18385" y="7906"/>
                  </a:cubicBezTo>
                  <a:lnTo>
                    <a:pt x="18385" y="7933"/>
                  </a:lnTo>
                  <a:cubicBezTo>
                    <a:pt x="18385" y="8021"/>
                    <a:pt x="18415" y="8074"/>
                    <a:pt x="18415" y="8135"/>
                  </a:cubicBezTo>
                  <a:cubicBezTo>
                    <a:pt x="18449" y="8162"/>
                    <a:pt x="18415" y="8189"/>
                    <a:pt x="18449" y="8250"/>
                  </a:cubicBezTo>
                  <a:cubicBezTo>
                    <a:pt x="18478" y="8304"/>
                    <a:pt x="18542" y="8304"/>
                    <a:pt x="18542" y="8392"/>
                  </a:cubicBezTo>
                  <a:cubicBezTo>
                    <a:pt x="18542" y="8449"/>
                    <a:pt x="18512" y="8476"/>
                    <a:pt x="18478" y="8533"/>
                  </a:cubicBezTo>
                  <a:cubicBezTo>
                    <a:pt x="18449" y="8590"/>
                    <a:pt x="18478" y="8648"/>
                    <a:pt x="18478" y="8705"/>
                  </a:cubicBezTo>
                  <a:cubicBezTo>
                    <a:pt x="18478" y="8762"/>
                    <a:pt x="18449" y="8762"/>
                    <a:pt x="18449" y="8820"/>
                  </a:cubicBezTo>
                  <a:cubicBezTo>
                    <a:pt x="18415" y="8850"/>
                    <a:pt x="18449" y="8908"/>
                    <a:pt x="18415" y="8965"/>
                  </a:cubicBezTo>
                  <a:cubicBezTo>
                    <a:pt x="18351" y="8965"/>
                    <a:pt x="18351" y="8965"/>
                    <a:pt x="18351" y="8965"/>
                  </a:cubicBezTo>
                  <a:cubicBezTo>
                    <a:pt x="18321" y="8908"/>
                    <a:pt x="18351" y="8850"/>
                    <a:pt x="18287" y="8820"/>
                  </a:cubicBezTo>
                  <a:cubicBezTo>
                    <a:pt x="18257" y="8762"/>
                    <a:pt x="18194" y="8820"/>
                    <a:pt x="18130" y="8762"/>
                  </a:cubicBezTo>
                  <a:cubicBezTo>
                    <a:pt x="18096" y="8762"/>
                    <a:pt x="18130" y="8705"/>
                    <a:pt x="18096" y="8678"/>
                  </a:cubicBezTo>
                  <a:cubicBezTo>
                    <a:pt x="18096" y="8621"/>
                    <a:pt x="18066" y="8590"/>
                    <a:pt x="18032" y="8533"/>
                  </a:cubicBezTo>
                  <a:cubicBezTo>
                    <a:pt x="18002" y="8476"/>
                    <a:pt x="17938" y="8476"/>
                    <a:pt x="17875" y="8449"/>
                  </a:cubicBezTo>
                  <a:cubicBezTo>
                    <a:pt x="17811" y="8418"/>
                    <a:pt x="17777" y="8361"/>
                    <a:pt x="17747" y="8304"/>
                  </a:cubicBezTo>
                  <a:cubicBezTo>
                    <a:pt x="17713" y="8418"/>
                    <a:pt x="17683" y="8506"/>
                    <a:pt x="17619" y="8590"/>
                  </a:cubicBezTo>
                  <a:cubicBezTo>
                    <a:pt x="17585" y="8621"/>
                    <a:pt x="17556" y="8590"/>
                    <a:pt x="17556" y="8621"/>
                  </a:cubicBezTo>
                  <a:cubicBezTo>
                    <a:pt x="17492" y="8678"/>
                    <a:pt x="17428" y="8678"/>
                    <a:pt x="17330" y="8678"/>
                  </a:cubicBezTo>
                  <a:cubicBezTo>
                    <a:pt x="17237" y="8678"/>
                    <a:pt x="17203" y="8678"/>
                    <a:pt x="17109" y="8678"/>
                  </a:cubicBezTo>
                  <a:cubicBezTo>
                    <a:pt x="17109" y="8736"/>
                    <a:pt x="17109" y="8762"/>
                    <a:pt x="17109" y="8793"/>
                  </a:cubicBezTo>
                  <a:cubicBezTo>
                    <a:pt x="17109" y="8934"/>
                    <a:pt x="17139" y="8992"/>
                    <a:pt x="17139" y="9137"/>
                  </a:cubicBezTo>
                  <a:cubicBezTo>
                    <a:pt x="17139" y="9164"/>
                    <a:pt x="17139" y="9164"/>
                    <a:pt x="17109" y="9194"/>
                  </a:cubicBezTo>
                  <a:cubicBezTo>
                    <a:pt x="16854" y="9194"/>
                    <a:pt x="16854" y="9194"/>
                    <a:pt x="16854" y="9194"/>
                  </a:cubicBezTo>
                  <a:cubicBezTo>
                    <a:pt x="16884" y="9336"/>
                    <a:pt x="16918" y="9481"/>
                    <a:pt x="16790" y="9538"/>
                  </a:cubicBezTo>
                  <a:cubicBezTo>
                    <a:pt x="16662" y="9623"/>
                    <a:pt x="16569" y="9653"/>
                    <a:pt x="16407" y="9680"/>
                  </a:cubicBezTo>
                  <a:cubicBezTo>
                    <a:pt x="16407" y="9737"/>
                    <a:pt x="16407" y="9768"/>
                    <a:pt x="16407" y="9825"/>
                  </a:cubicBezTo>
                  <a:cubicBezTo>
                    <a:pt x="16407" y="9852"/>
                    <a:pt x="16344" y="9882"/>
                    <a:pt x="16314" y="9909"/>
                  </a:cubicBezTo>
                  <a:cubicBezTo>
                    <a:pt x="16280" y="9936"/>
                    <a:pt x="16246" y="9997"/>
                    <a:pt x="16216" y="9997"/>
                  </a:cubicBezTo>
                  <a:cubicBezTo>
                    <a:pt x="16152" y="9997"/>
                    <a:pt x="16118" y="9967"/>
                    <a:pt x="16059" y="9967"/>
                  </a:cubicBezTo>
                  <a:cubicBezTo>
                    <a:pt x="16025" y="9936"/>
                    <a:pt x="16025" y="9909"/>
                    <a:pt x="15961" y="9909"/>
                  </a:cubicBezTo>
                  <a:cubicBezTo>
                    <a:pt x="15897" y="9909"/>
                    <a:pt x="15833" y="9997"/>
                    <a:pt x="15803" y="10051"/>
                  </a:cubicBezTo>
                  <a:cubicBezTo>
                    <a:pt x="15740" y="10081"/>
                    <a:pt x="15706" y="10051"/>
                    <a:pt x="15642" y="10081"/>
                  </a:cubicBezTo>
                  <a:cubicBezTo>
                    <a:pt x="15548" y="10112"/>
                    <a:pt x="15484" y="10165"/>
                    <a:pt x="15387" y="10165"/>
                  </a:cubicBezTo>
                  <a:cubicBezTo>
                    <a:pt x="15323" y="10165"/>
                    <a:pt x="15323" y="10165"/>
                    <a:pt x="15259" y="10165"/>
                  </a:cubicBezTo>
                  <a:cubicBezTo>
                    <a:pt x="15166" y="10196"/>
                    <a:pt x="15068" y="10227"/>
                    <a:pt x="14940" y="10227"/>
                  </a:cubicBezTo>
                  <a:cubicBezTo>
                    <a:pt x="14940" y="10253"/>
                    <a:pt x="14940" y="10280"/>
                    <a:pt x="14940" y="10280"/>
                  </a:cubicBezTo>
                  <a:cubicBezTo>
                    <a:pt x="14940" y="10368"/>
                    <a:pt x="15004" y="10425"/>
                    <a:pt x="15004" y="10509"/>
                  </a:cubicBezTo>
                  <a:cubicBezTo>
                    <a:pt x="15004" y="10540"/>
                    <a:pt x="14974" y="10540"/>
                    <a:pt x="14940" y="10540"/>
                  </a:cubicBezTo>
                  <a:cubicBezTo>
                    <a:pt x="14847" y="10567"/>
                    <a:pt x="14783" y="10540"/>
                    <a:pt x="14719" y="10567"/>
                  </a:cubicBezTo>
                  <a:cubicBezTo>
                    <a:pt x="14655" y="10597"/>
                    <a:pt x="14655" y="10681"/>
                    <a:pt x="14621" y="10739"/>
                  </a:cubicBezTo>
                  <a:cubicBezTo>
                    <a:pt x="14591" y="10769"/>
                    <a:pt x="14557" y="10796"/>
                    <a:pt x="14528" y="10827"/>
                  </a:cubicBezTo>
                  <a:cubicBezTo>
                    <a:pt x="14464" y="10911"/>
                    <a:pt x="14494" y="10968"/>
                    <a:pt x="14430" y="11083"/>
                  </a:cubicBezTo>
                  <a:cubicBezTo>
                    <a:pt x="14400" y="11198"/>
                    <a:pt x="14366" y="11255"/>
                    <a:pt x="14366" y="11370"/>
                  </a:cubicBezTo>
                  <a:cubicBezTo>
                    <a:pt x="14366" y="11458"/>
                    <a:pt x="14366" y="11515"/>
                    <a:pt x="14400" y="11599"/>
                  </a:cubicBezTo>
                  <a:cubicBezTo>
                    <a:pt x="14430" y="11687"/>
                    <a:pt x="14464" y="11744"/>
                    <a:pt x="14557" y="11771"/>
                  </a:cubicBezTo>
                  <a:cubicBezTo>
                    <a:pt x="14719" y="11802"/>
                    <a:pt x="14783" y="11802"/>
                    <a:pt x="14940" y="11802"/>
                  </a:cubicBezTo>
                  <a:cubicBezTo>
                    <a:pt x="15038" y="11802"/>
                    <a:pt x="15102" y="11771"/>
                    <a:pt x="15195" y="11771"/>
                  </a:cubicBezTo>
                  <a:cubicBezTo>
                    <a:pt x="15323" y="11771"/>
                    <a:pt x="15387" y="11771"/>
                    <a:pt x="15514" y="11771"/>
                  </a:cubicBezTo>
                  <a:cubicBezTo>
                    <a:pt x="15514" y="12058"/>
                    <a:pt x="15514" y="12058"/>
                    <a:pt x="15514" y="12058"/>
                  </a:cubicBezTo>
                  <a:cubicBezTo>
                    <a:pt x="15514" y="12172"/>
                    <a:pt x="15578" y="12230"/>
                    <a:pt x="15578" y="12344"/>
                  </a:cubicBezTo>
                  <a:cubicBezTo>
                    <a:pt x="15578" y="12432"/>
                    <a:pt x="15484" y="12459"/>
                    <a:pt x="15421" y="12543"/>
                  </a:cubicBezTo>
                  <a:cubicBezTo>
                    <a:pt x="15421" y="12543"/>
                    <a:pt x="15357" y="12543"/>
                    <a:pt x="15357" y="12574"/>
                  </a:cubicBezTo>
                  <a:cubicBezTo>
                    <a:pt x="15357" y="12604"/>
                    <a:pt x="15387" y="12631"/>
                    <a:pt x="15421" y="12658"/>
                  </a:cubicBezTo>
                  <a:cubicBezTo>
                    <a:pt x="15450" y="12773"/>
                    <a:pt x="15450" y="12861"/>
                    <a:pt x="15450" y="13002"/>
                  </a:cubicBezTo>
                  <a:cubicBezTo>
                    <a:pt x="15450" y="13033"/>
                    <a:pt x="15450" y="13059"/>
                    <a:pt x="15450" y="13090"/>
                  </a:cubicBezTo>
                  <a:cubicBezTo>
                    <a:pt x="15387" y="13090"/>
                    <a:pt x="15323" y="13117"/>
                    <a:pt x="15259" y="13090"/>
                  </a:cubicBezTo>
                  <a:cubicBezTo>
                    <a:pt x="15293" y="13174"/>
                    <a:pt x="15293" y="13262"/>
                    <a:pt x="15357" y="13289"/>
                  </a:cubicBezTo>
                  <a:cubicBezTo>
                    <a:pt x="15387" y="13319"/>
                    <a:pt x="15421" y="13289"/>
                    <a:pt x="15450" y="13319"/>
                  </a:cubicBezTo>
                  <a:cubicBezTo>
                    <a:pt x="15548" y="13403"/>
                    <a:pt x="15484" y="13491"/>
                    <a:pt x="15514" y="13606"/>
                  </a:cubicBezTo>
                  <a:cubicBezTo>
                    <a:pt x="15514" y="13690"/>
                    <a:pt x="15514" y="13778"/>
                    <a:pt x="15548" y="13862"/>
                  </a:cubicBezTo>
                  <a:cubicBezTo>
                    <a:pt x="15642" y="13977"/>
                    <a:pt x="15740" y="13977"/>
                    <a:pt x="15833" y="14092"/>
                  </a:cubicBezTo>
                  <a:cubicBezTo>
                    <a:pt x="15833" y="14122"/>
                    <a:pt x="15833" y="14149"/>
                    <a:pt x="15867" y="14180"/>
                  </a:cubicBezTo>
                  <a:cubicBezTo>
                    <a:pt x="15897" y="14294"/>
                    <a:pt x="16025" y="14321"/>
                    <a:pt x="16025" y="14436"/>
                  </a:cubicBezTo>
                  <a:cubicBezTo>
                    <a:pt x="16025" y="14466"/>
                    <a:pt x="15995" y="14466"/>
                    <a:pt x="15961" y="14493"/>
                  </a:cubicBezTo>
                  <a:cubicBezTo>
                    <a:pt x="16088" y="14550"/>
                    <a:pt x="16152" y="14550"/>
                    <a:pt x="16280" y="14550"/>
                  </a:cubicBezTo>
                  <a:cubicBezTo>
                    <a:pt x="16280" y="14608"/>
                    <a:pt x="16280" y="14665"/>
                    <a:pt x="16314" y="14696"/>
                  </a:cubicBezTo>
                  <a:cubicBezTo>
                    <a:pt x="16344" y="14722"/>
                    <a:pt x="16373" y="14696"/>
                    <a:pt x="16407" y="14722"/>
                  </a:cubicBezTo>
                  <a:cubicBezTo>
                    <a:pt x="16471" y="14722"/>
                    <a:pt x="16501" y="14780"/>
                    <a:pt x="16569" y="14810"/>
                  </a:cubicBezTo>
                  <a:cubicBezTo>
                    <a:pt x="16662" y="14837"/>
                    <a:pt x="16726" y="14810"/>
                    <a:pt x="16854" y="14810"/>
                  </a:cubicBezTo>
                  <a:cubicBezTo>
                    <a:pt x="17011" y="14837"/>
                    <a:pt x="17011" y="14837"/>
                    <a:pt x="17011" y="14837"/>
                  </a:cubicBezTo>
                  <a:cubicBezTo>
                    <a:pt x="17173" y="15066"/>
                    <a:pt x="17139" y="15265"/>
                    <a:pt x="17330" y="15468"/>
                  </a:cubicBezTo>
                  <a:cubicBezTo>
                    <a:pt x="17428" y="15552"/>
                    <a:pt x="17492" y="15640"/>
                    <a:pt x="17619" y="15697"/>
                  </a:cubicBezTo>
                  <a:cubicBezTo>
                    <a:pt x="17747" y="15755"/>
                    <a:pt x="17811" y="15781"/>
                    <a:pt x="17904" y="15839"/>
                  </a:cubicBezTo>
                  <a:cubicBezTo>
                    <a:pt x="17938" y="15869"/>
                    <a:pt x="17938" y="15896"/>
                    <a:pt x="17968" y="15927"/>
                  </a:cubicBezTo>
                  <a:cubicBezTo>
                    <a:pt x="17904" y="15984"/>
                    <a:pt x="17811" y="15953"/>
                    <a:pt x="17811" y="16041"/>
                  </a:cubicBezTo>
                  <a:cubicBezTo>
                    <a:pt x="17811" y="16156"/>
                    <a:pt x="17875" y="16213"/>
                    <a:pt x="17875" y="16328"/>
                  </a:cubicBezTo>
                  <a:cubicBezTo>
                    <a:pt x="17875" y="16385"/>
                    <a:pt x="17841" y="16443"/>
                    <a:pt x="17811" y="16500"/>
                  </a:cubicBezTo>
                  <a:cubicBezTo>
                    <a:pt x="17777" y="16557"/>
                    <a:pt x="17777" y="16584"/>
                    <a:pt x="17747" y="16615"/>
                  </a:cubicBezTo>
                  <a:cubicBezTo>
                    <a:pt x="17683" y="16672"/>
                    <a:pt x="17619" y="16672"/>
                    <a:pt x="17522" y="16699"/>
                  </a:cubicBezTo>
                  <a:lnTo>
                    <a:pt x="17492" y="16699"/>
                  </a:lnTo>
                  <a:cubicBezTo>
                    <a:pt x="17458" y="16729"/>
                    <a:pt x="17458" y="16756"/>
                    <a:pt x="17458" y="16756"/>
                  </a:cubicBezTo>
                  <a:cubicBezTo>
                    <a:pt x="17428" y="16787"/>
                    <a:pt x="17428" y="16814"/>
                    <a:pt x="17364" y="16844"/>
                  </a:cubicBezTo>
                  <a:cubicBezTo>
                    <a:pt x="17300" y="16902"/>
                    <a:pt x="17203" y="16844"/>
                    <a:pt x="17109" y="16902"/>
                  </a:cubicBezTo>
                  <a:cubicBezTo>
                    <a:pt x="17075" y="16902"/>
                    <a:pt x="17075" y="16928"/>
                    <a:pt x="17045" y="16928"/>
                  </a:cubicBezTo>
                  <a:cubicBezTo>
                    <a:pt x="17011" y="16959"/>
                    <a:pt x="16947" y="16986"/>
                    <a:pt x="16918" y="17043"/>
                  </a:cubicBezTo>
                  <a:lnTo>
                    <a:pt x="16918" y="17074"/>
                  </a:lnTo>
                  <a:cubicBezTo>
                    <a:pt x="16918" y="17158"/>
                    <a:pt x="16918" y="17215"/>
                    <a:pt x="16854" y="17272"/>
                  </a:cubicBezTo>
                  <a:cubicBezTo>
                    <a:pt x="16918" y="17272"/>
                    <a:pt x="16947" y="17303"/>
                    <a:pt x="17011" y="17303"/>
                  </a:cubicBezTo>
                  <a:cubicBezTo>
                    <a:pt x="17045" y="17303"/>
                    <a:pt x="17075" y="17272"/>
                    <a:pt x="17109" y="17272"/>
                  </a:cubicBezTo>
                  <a:cubicBezTo>
                    <a:pt x="17173" y="17272"/>
                    <a:pt x="17203" y="17272"/>
                    <a:pt x="17237" y="17303"/>
                  </a:cubicBezTo>
                  <a:cubicBezTo>
                    <a:pt x="17266" y="17387"/>
                    <a:pt x="17300" y="17444"/>
                    <a:pt x="17300" y="17559"/>
                  </a:cubicBezTo>
                  <a:cubicBezTo>
                    <a:pt x="17300" y="17616"/>
                    <a:pt x="17300" y="17647"/>
                    <a:pt x="17300" y="17701"/>
                  </a:cubicBezTo>
                  <a:cubicBezTo>
                    <a:pt x="17300" y="17731"/>
                    <a:pt x="17330" y="17758"/>
                    <a:pt x="17330" y="17788"/>
                  </a:cubicBezTo>
                  <a:cubicBezTo>
                    <a:pt x="17330" y="17930"/>
                    <a:pt x="17139" y="17960"/>
                    <a:pt x="17139" y="18102"/>
                  </a:cubicBezTo>
                  <a:cubicBezTo>
                    <a:pt x="17139" y="18159"/>
                    <a:pt x="17203" y="18190"/>
                    <a:pt x="17203" y="18217"/>
                  </a:cubicBezTo>
                  <a:cubicBezTo>
                    <a:pt x="17237" y="18362"/>
                    <a:pt x="17237" y="18446"/>
                    <a:pt x="17330" y="18534"/>
                  </a:cubicBezTo>
                  <a:cubicBezTo>
                    <a:pt x="17458" y="18618"/>
                    <a:pt x="17585" y="18649"/>
                    <a:pt x="17713" y="18675"/>
                  </a:cubicBezTo>
                  <a:cubicBezTo>
                    <a:pt x="17713" y="18706"/>
                    <a:pt x="17683" y="18733"/>
                    <a:pt x="17683" y="18733"/>
                  </a:cubicBezTo>
                  <a:cubicBezTo>
                    <a:pt x="17683" y="18763"/>
                    <a:pt x="17649" y="18733"/>
                    <a:pt x="17619" y="18763"/>
                  </a:cubicBezTo>
                  <a:cubicBezTo>
                    <a:pt x="17619" y="18790"/>
                    <a:pt x="17619" y="18821"/>
                    <a:pt x="17619" y="18847"/>
                  </a:cubicBezTo>
                  <a:cubicBezTo>
                    <a:pt x="17619" y="18993"/>
                    <a:pt x="17683" y="19077"/>
                    <a:pt x="17683" y="19218"/>
                  </a:cubicBezTo>
                  <a:cubicBezTo>
                    <a:pt x="17683" y="19478"/>
                    <a:pt x="17683" y="19478"/>
                    <a:pt x="17683" y="19478"/>
                  </a:cubicBezTo>
                  <a:cubicBezTo>
                    <a:pt x="17683" y="19562"/>
                    <a:pt x="17777" y="19562"/>
                    <a:pt x="17841" y="19624"/>
                  </a:cubicBezTo>
                  <a:cubicBezTo>
                    <a:pt x="17904" y="19650"/>
                    <a:pt x="17904" y="19738"/>
                    <a:pt x="17904" y="19792"/>
                  </a:cubicBezTo>
                  <a:cubicBezTo>
                    <a:pt x="17904" y="19906"/>
                    <a:pt x="17841" y="19964"/>
                    <a:pt x="17777" y="20052"/>
                  </a:cubicBezTo>
                  <a:cubicBezTo>
                    <a:pt x="17747" y="20109"/>
                    <a:pt x="17713" y="20136"/>
                    <a:pt x="17683" y="20193"/>
                  </a:cubicBezTo>
                  <a:cubicBezTo>
                    <a:pt x="17585" y="20365"/>
                    <a:pt x="17522" y="20480"/>
                    <a:pt x="17364" y="20625"/>
                  </a:cubicBezTo>
                  <a:cubicBezTo>
                    <a:pt x="17266" y="20709"/>
                    <a:pt x="17173" y="20740"/>
                    <a:pt x="17139" y="20855"/>
                  </a:cubicBezTo>
                  <a:cubicBezTo>
                    <a:pt x="17109" y="20939"/>
                    <a:pt x="17109" y="20996"/>
                    <a:pt x="17045" y="21053"/>
                  </a:cubicBezTo>
                  <a:cubicBezTo>
                    <a:pt x="16981" y="21141"/>
                    <a:pt x="16947" y="21168"/>
                    <a:pt x="16854" y="21225"/>
                  </a:cubicBezTo>
                  <a:cubicBezTo>
                    <a:pt x="16790" y="21256"/>
                    <a:pt x="16756" y="21283"/>
                    <a:pt x="16697" y="21340"/>
                  </a:cubicBezTo>
                  <a:cubicBezTo>
                    <a:pt x="16662" y="21371"/>
                    <a:pt x="16628" y="21428"/>
                    <a:pt x="16569" y="21428"/>
                  </a:cubicBezTo>
                  <a:cubicBezTo>
                    <a:pt x="16501" y="21428"/>
                    <a:pt x="16471" y="21371"/>
                    <a:pt x="16407" y="21313"/>
                  </a:cubicBezTo>
                  <a:cubicBezTo>
                    <a:pt x="16344" y="21283"/>
                    <a:pt x="16314" y="21256"/>
                    <a:pt x="16246" y="21199"/>
                  </a:cubicBezTo>
                  <a:cubicBezTo>
                    <a:pt x="16152" y="21141"/>
                    <a:pt x="16118" y="21084"/>
                    <a:pt x="16059" y="20996"/>
                  </a:cubicBezTo>
                  <a:cubicBezTo>
                    <a:pt x="16025" y="20969"/>
                    <a:pt x="15995" y="20939"/>
                    <a:pt x="15995" y="20855"/>
                  </a:cubicBezTo>
                  <a:cubicBezTo>
                    <a:pt x="15995" y="20767"/>
                    <a:pt x="16059" y="20740"/>
                    <a:pt x="16088" y="20625"/>
                  </a:cubicBezTo>
                  <a:cubicBezTo>
                    <a:pt x="16118" y="20568"/>
                    <a:pt x="16088" y="20537"/>
                    <a:pt x="16088" y="20453"/>
                  </a:cubicBezTo>
                  <a:cubicBezTo>
                    <a:pt x="16088" y="20109"/>
                    <a:pt x="16088" y="20109"/>
                    <a:pt x="16088" y="20109"/>
                  </a:cubicBezTo>
                  <a:cubicBezTo>
                    <a:pt x="16088" y="20021"/>
                    <a:pt x="16088" y="19964"/>
                    <a:pt x="16118" y="19906"/>
                  </a:cubicBezTo>
                  <a:cubicBezTo>
                    <a:pt x="16152" y="19849"/>
                    <a:pt x="16216" y="19849"/>
                    <a:pt x="16216" y="19792"/>
                  </a:cubicBezTo>
                  <a:cubicBezTo>
                    <a:pt x="16216" y="19677"/>
                    <a:pt x="16152" y="19624"/>
                    <a:pt x="16152" y="19509"/>
                  </a:cubicBezTo>
                  <a:cubicBezTo>
                    <a:pt x="16152" y="19421"/>
                    <a:pt x="16152" y="19333"/>
                    <a:pt x="16186" y="19249"/>
                  </a:cubicBezTo>
                  <a:cubicBezTo>
                    <a:pt x="16246" y="19249"/>
                    <a:pt x="16246" y="19279"/>
                    <a:pt x="16314" y="19279"/>
                  </a:cubicBezTo>
                  <a:cubicBezTo>
                    <a:pt x="16569" y="19279"/>
                    <a:pt x="16569" y="19279"/>
                    <a:pt x="16569" y="19279"/>
                  </a:cubicBezTo>
                  <a:cubicBezTo>
                    <a:pt x="16628" y="19279"/>
                    <a:pt x="16697" y="19249"/>
                    <a:pt x="16697" y="19192"/>
                  </a:cubicBezTo>
                  <a:cubicBezTo>
                    <a:pt x="16697" y="19050"/>
                    <a:pt x="16569" y="18993"/>
                    <a:pt x="16441" y="18905"/>
                  </a:cubicBezTo>
                  <a:cubicBezTo>
                    <a:pt x="16373" y="18878"/>
                    <a:pt x="16314" y="18847"/>
                    <a:pt x="16280" y="18790"/>
                  </a:cubicBezTo>
                  <a:cubicBezTo>
                    <a:pt x="16246" y="18790"/>
                    <a:pt x="16246" y="18763"/>
                    <a:pt x="16216" y="18733"/>
                  </a:cubicBezTo>
                  <a:cubicBezTo>
                    <a:pt x="16186" y="18733"/>
                    <a:pt x="16059" y="18763"/>
                    <a:pt x="15995" y="18763"/>
                  </a:cubicBezTo>
                  <a:cubicBezTo>
                    <a:pt x="16059" y="18733"/>
                    <a:pt x="16059" y="18733"/>
                    <a:pt x="16059" y="18733"/>
                  </a:cubicBezTo>
                  <a:cubicBezTo>
                    <a:pt x="15961" y="18733"/>
                    <a:pt x="15897" y="18733"/>
                    <a:pt x="15803" y="18733"/>
                  </a:cubicBezTo>
                  <a:cubicBezTo>
                    <a:pt x="15676" y="18733"/>
                    <a:pt x="15612" y="18763"/>
                    <a:pt x="15484" y="18763"/>
                  </a:cubicBezTo>
                  <a:cubicBezTo>
                    <a:pt x="15387" y="18790"/>
                    <a:pt x="15323" y="18763"/>
                    <a:pt x="15229" y="18790"/>
                  </a:cubicBezTo>
                  <a:cubicBezTo>
                    <a:pt x="15195" y="18821"/>
                    <a:pt x="15195" y="18847"/>
                    <a:pt x="15166" y="18878"/>
                  </a:cubicBezTo>
                  <a:cubicBezTo>
                    <a:pt x="15102" y="18962"/>
                    <a:pt x="15068" y="18993"/>
                    <a:pt x="15004" y="19050"/>
                  </a:cubicBezTo>
                  <a:cubicBezTo>
                    <a:pt x="14974" y="19107"/>
                    <a:pt x="14940" y="19134"/>
                    <a:pt x="14876" y="19192"/>
                  </a:cubicBezTo>
                  <a:cubicBezTo>
                    <a:pt x="14813" y="19218"/>
                    <a:pt x="14749" y="19249"/>
                    <a:pt x="14749" y="19333"/>
                  </a:cubicBezTo>
                  <a:cubicBezTo>
                    <a:pt x="14749" y="19394"/>
                    <a:pt x="14783" y="19421"/>
                    <a:pt x="14847" y="19448"/>
                  </a:cubicBezTo>
                  <a:cubicBezTo>
                    <a:pt x="14719" y="19593"/>
                    <a:pt x="14591" y="19677"/>
                    <a:pt x="14400" y="19765"/>
                  </a:cubicBezTo>
                  <a:cubicBezTo>
                    <a:pt x="14302" y="19822"/>
                    <a:pt x="14272" y="19880"/>
                    <a:pt x="14175" y="19906"/>
                  </a:cubicBezTo>
                  <a:cubicBezTo>
                    <a:pt x="14111" y="19937"/>
                    <a:pt x="14081" y="19937"/>
                    <a:pt x="14017" y="19994"/>
                  </a:cubicBezTo>
                  <a:cubicBezTo>
                    <a:pt x="13983" y="19994"/>
                    <a:pt x="13983" y="20052"/>
                    <a:pt x="13983" y="20109"/>
                  </a:cubicBezTo>
                  <a:cubicBezTo>
                    <a:pt x="13983" y="20136"/>
                    <a:pt x="14017" y="20166"/>
                    <a:pt x="14017" y="20224"/>
                  </a:cubicBezTo>
                  <a:cubicBezTo>
                    <a:pt x="14017" y="20396"/>
                    <a:pt x="13953" y="20537"/>
                    <a:pt x="13792" y="20625"/>
                  </a:cubicBezTo>
                  <a:cubicBezTo>
                    <a:pt x="13669" y="20709"/>
                    <a:pt x="13600" y="20797"/>
                    <a:pt x="13507" y="20881"/>
                  </a:cubicBezTo>
                  <a:cubicBezTo>
                    <a:pt x="13443" y="20969"/>
                    <a:pt x="13345" y="20996"/>
                    <a:pt x="13345" y="21111"/>
                  </a:cubicBezTo>
                  <a:cubicBezTo>
                    <a:pt x="13345" y="21256"/>
                    <a:pt x="13379" y="21371"/>
                    <a:pt x="13473" y="21512"/>
                  </a:cubicBezTo>
                  <a:cubicBezTo>
                    <a:pt x="13188" y="21485"/>
                    <a:pt x="13090" y="21340"/>
                    <a:pt x="12805" y="21256"/>
                  </a:cubicBezTo>
                  <a:cubicBezTo>
                    <a:pt x="12678" y="21199"/>
                    <a:pt x="12584" y="21199"/>
                    <a:pt x="12422" y="21168"/>
                  </a:cubicBezTo>
                  <a:cubicBezTo>
                    <a:pt x="12295" y="21141"/>
                    <a:pt x="12231" y="21111"/>
                    <a:pt x="12103" y="21111"/>
                  </a:cubicBezTo>
                  <a:cubicBezTo>
                    <a:pt x="11946" y="21111"/>
                    <a:pt x="11848" y="21168"/>
                    <a:pt x="11691" y="21199"/>
                  </a:cubicBezTo>
                  <a:cubicBezTo>
                    <a:pt x="11627" y="21225"/>
                    <a:pt x="11593" y="21225"/>
                    <a:pt x="11529" y="21225"/>
                  </a:cubicBezTo>
                  <a:cubicBezTo>
                    <a:pt x="11500" y="21256"/>
                    <a:pt x="11466" y="21283"/>
                    <a:pt x="11436" y="21283"/>
                  </a:cubicBezTo>
                  <a:cubicBezTo>
                    <a:pt x="11372" y="21283"/>
                    <a:pt x="11338" y="21256"/>
                    <a:pt x="11274" y="21225"/>
                  </a:cubicBezTo>
                  <a:cubicBezTo>
                    <a:pt x="11147" y="21199"/>
                    <a:pt x="11087" y="21199"/>
                    <a:pt x="10959" y="21168"/>
                  </a:cubicBezTo>
                  <a:cubicBezTo>
                    <a:pt x="10734" y="21168"/>
                    <a:pt x="10641" y="21168"/>
                    <a:pt x="10415" y="21168"/>
                  </a:cubicBezTo>
                  <a:cubicBezTo>
                    <a:pt x="10130" y="21168"/>
                    <a:pt x="9939" y="21168"/>
                    <a:pt x="9650" y="21199"/>
                  </a:cubicBezTo>
                  <a:cubicBezTo>
                    <a:pt x="9556" y="21225"/>
                    <a:pt x="9492" y="21225"/>
                    <a:pt x="9394" y="21256"/>
                  </a:cubicBezTo>
                  <a:cubicBezTo>
                    <a:pt x="9301" y="21283"/>
                    <a:pt x="9203" y="21256"/>
                    <a:pt x="9110" y="21283"/>
                  </a:cubicBezTo>
                  <a:cubicBezTo>
                    <a:pt x="8757" y="21340"/>
                    <a:pt x="8569" y="21397"/>
                    <a:pt x="8250" y="21485"/>
                  </a:cubicBezTo>
                  <a:cubicBezTo>
                    <a:pt x="8191" y="21512"/>
                    <a:pt x="8123" y="21543"/>
                    <a:pt x="8029" y="21543"/>
                  </a:cubicBezTo>
                  <a:cubicBezTo>
                    <a:pt x="7995" y="21543"/>
                    <a:pt x="7966" y="21543"/>
                    <a:pt x="7936" y="21543"/>
                  </a:cubicBezTo>
                  <a:cubicBezTo>
                    <a:pt x="7868" y="21569"/>
                    <a:pt x="7838" y="21600"/>
                    <a:pt x="7774" y="21600"/>
                  </a:cubicBezTo>
                  <a:cubicBezTo>
                    <a:pt x="7740" y="21600"/>
                    <a:pt x="7740" y="21569"/>
                    <a:pt x="7710" y="21569"/>
                  </a:cubicBezTo>
                  <a:cubicBezTo>
                    <a:pt x="7774" y="21397"/>
                    <a:pt x="7838" y="21340"/>
                    <a:pt x="7966" y="21168"/>
                  </a:cubicBezTo>
                  <a:cubicBezTo>
                    <a:pt x="8029" y="21225"/>
                    <a:pt x="8063" y="21283"/>
                    <a:pt x="8123" y="21283"/>
                  </a:cubicBezTo>
                  <a:cubicBezTo>
                    <a:pt x="8221" y="21283"/>
                    <a:pt x="8250" y="21225"/>
                    <a:pt x="8314" y="21199"/>
                  </a:cubicBezTo>
                  <a:cubicBezTo>
                    <a:pt x="8476" y="21141"/>
                    <a:pt x="8603" y="21141"/>
                    <a:pt x="8693" y="21027"/>
                  </a:cubicBezTo>
                  <a:cubicBezTo>
                    <a:pt x="8791" y="20939"/>
                    <a:pt x="8854" y="20881"/>
                    <a:pt x="8982" y="20767"/>
                  </a:cubicBezTo>
                  <a:cubicBezTo>
                    <a:pt x="9075" y="20682"/>
                    <a:pt x="9173" y="20625"/>
                    <a:pt x="9173" y="20510"/>
                  </a:cubicBezTo>
                  <a:cubicBezTo>
                    <a:pt x="9173" y="20396"/>
                    <a:pt x="9012" y="20423"/>
                    <a:pt x="8918" y="20423"/>
                  </a:cubicBezTo>
                  <a:cubicBezTo>
                    <a:pt x="8791" y="20396"/>
                    <a:pt x="8693" y="20365"/>
                    <a:pt x="8569" y="20365"/>
                  </a:cubicBezTo>
                  <a:cubicBezTo>
                    <a:pt x="8540" y="20365"/>
                    <a:pt x="8540" y="20423"/>
                    <a:pt x="8506" y="20453"/>
                  </a:cubicBezTo>
                  <a:cubicBezTo>
                    <a:pt x="8476" y="20510"/>
                    <a:pt x="8442" y="20568"/>
                    <a:pt x="8378" y="20568"/>
                  </a:cubicBezTo>
                  <a:cubicBezTo>
                    <a:pt x="8314" y="20568"/>
                    <a:pt x="8284" y="20537"/>
                    <a:pt x="8221" y="20537"/>
                  </a:cubicBezTo>
                  <a:cubicBezTo>
                    <a:pt x="8093" y="20537"/>
                    <a:pt x="8063" y="20537"/>
                    <a:pt x="7936" y="20537"/>
                  </a:cubicBezTo>
                  <a:cubicBezTo>
                    <a:pt x="7838" y="20537"/>
                    <a:pt x="7774" y="20568"/>
                    <a:pt x="7710" y="20537"/>
                  </a:cubicBezTo>
                  <a:cubicBezTo>
                    <a:pt x="7583" y="20537"/>
                    <a:pt x="7583" y="20423"/>
                    <a:pt x="7519" y="20338"/>
                  </a:cubicBezTo>
                  <a:cubicBezTo>
                    <a:pt x="7489" y="20308"/>
                    <a:pt x="7455" y="20308"/>
                    <a:pt x="7455" y="20250"/>
                  </a:cubicBezTo>
                  <a:cubicBezTo>
                    <a:pt x="7391" y="20136"/>
                    <a:pt x="7391" y="20052"/>
                    <a:pt x="7298" y="19964"/>
                  </a:cubicBezTo>
                  <a:cubicBezTo>
                    <a:pt x="7234" y="19994"/>
                    <a:pt x="7234" y="19994"/>
                    <a:pt x="7234" y="19994"/>
                  </a:cubicBezTo>
                  <a:cubicBezTo>
                    <a:pt x="7200" y="20078"/>
                    <a:pt x="7136" y="20166"/>
                    <a:pt x="7136" y="20281"/>
                  </a:cubicBezTo>
                  <a:cubicBezTo>
                    <a:pt x="7136" y="20396"/>
                    <a:pt x="7200" y="20423"/>
                    <a:pt x="7234" y="20510"/>
                  </a:cubicBezTo>
                  <a:cubicBezTo>
                    <a:pt x="7264" y="20652"/>
                    <a:pt x="7298" y="20740"/>
                    <a:pt x="7391" y="20855"/>
                  </a:cubicBezTo>
                  <a:cubicBezTo>
                    <a:pt x="7391" y="20881"/>
                    <a:pt x="7391" y="20881"/>
                    <a:pt x="7391" y="20881"/>
                  </a:cubicBezTo>
                  <a:cubicBezTo>
                    <a:pt x="7234" y="20855"/>
                    <a:pt x="7136" y="20855"/>
                    <a:pt x="7009" y="20797"/>
                  </a:cubicBezTo>
                  <a:cubicBezTo>
                    <a:pt x="6881" y="20767"/>
                    <a:pt x="6787" y="20709"/>
                    <a:pt x="6787" y="20595"/>
                  </a:cubicBezTo>
                  <a:cubicBezTo>
                    <a:pt x="6787" y="20453"/>
                    <a:pt x="6817" y="20396"/>
                    <a:pt x="6851" y="20250"/>
                  </a:cubicBezTo>
                  <a:cubicBezTo>
                    <a:pt x="6724" y="19765"/>
                    <a:pt x="6724" y="19765"/>
                    <a:pt x="6724" y="19765"/>
                  </a:cubicBezTo>
                  <a:cubicBezTo>
                    <a:pt x="6724" y="19593"/>
                    <a:pt x="6724" y="19448"/>
                    <a:pt x="6817" y="19279"/>
                  </a:cubicBezTo>
                  <a:cubicBezTo>
                    <a:pt x="6817" y="19218"/>
                    <a:pt x="6881" y="19192"/>
                    <a:pt x="6881" y="19134"/>
                  </a:cubicBezTo>
                  <a:cubicBezTo>
                    <a:pt x="6881" y="19050"/>
                    <a:pt x="6881" y="19050"/>
                    <a:pt x="6881" y="19050"/>
                  </a:cubicBezTo>
                  <a:cubicBezTo>
                    <a:pt x="6787" y="19050"/>
                    <a:pt x="6787" y="19050"/>
                    <a:pt x="6787" y="19050"/>
                  </a:cubicBezTo>
                  <a:cubicBezTo>
                    <a:pt x="6660" y="19050"/>
                    <a:pt x="6626" y="19107"/>
                    <a:pt x="6498" y="19165"/>
                  </a:cubicBezTo>
                  <a:cubicBezTo>
                    <a:pt x="6469" y="19165"/>
                    <a:pt x="6434" y="19192"/>
                    <a:pt x="6371" y="19192"/>
                  </a:cubicBezTo>
                  <a:cubicBezTo>
                    <a:pt x="6341" y="19165"/>
                    <a:pt x="6307" y="19077"/>
                    <a:pt x="6277" y="19019"/>
                  </a:cubicBezTo>
                  <a:cubicBezTo>
                    <a:pt x="6243" y="18993"/>
                    <a:pt x="6243" y="18993"/>
                    <a:pt x="6213" y="18993"/>
                  </a:cubicBezTo>
                  <a:cubicBezTo>
                    <a:pt x="6179" y="18935"/>
                    <a:pt x="6179" y="18905"/>
                    <a:pt x="6179" y="18847"/>
                  </a:cubicBezTo>
                  <a:cubicBezTo>
                    <a:pt x="6116" y="18763"/>
                    <a:pt x="6086" y="18733"/>
                    <a:pt x="6022" y="18649"/>
                  </a:cubicBezTo>
                  <a:cubicBezTo>
                    <a:pt x="5924" y="18591"/>
                    <a:pt x="5865" y="18534"/>
                    <a:pt x="5767" y="18534"/>
                  </a:cubicBezTo>
                  <a:cubicBezTo>
                    <a:pt x="5737" y="18534"/>
                    <a:pt x="5669" y="18534"/>
                    <a:pt x="5669" y="18534"/>
                  </a:cubicBezTo>
                  <a:cubicBezTo>
                    <a:pt x="5639" y="18503"/>
                    <a:pt x="5639" y="18446"/>
                    <a:pt x="5609" y="18419"/>
                  </a:cubicBezTo>
                  <a:cubicBezTo>
                    <a:pt x="5575" y="18331"/>
                    <a:pt x="5482" y="18331"/>
                    <a:pt x="5448" y="18247"/>
                  </a:cubicBezTo>
                  <a:cubicBezTo>
                    <a:pt x="5384" y="18159"/>
                    <a:pt x="5354" y="18102"/>
                    <a:pt x="5320" y="18018"/>
                  </a:cubicBezTo>
                  <a:cubicBezTo>
                    <a:pt x="5286" y="18018"/>
                    <a:pt x="5256" y="18018"/>
                    <a:pt x="5193" y="18018"/>
                  </a:cubicBezTo>
                  <a:cubicBezTo>
                    <a:pt x="5163" y="18045"/>
                    <a:pt x="5163" y="18075"/>
                    <a:pt x="5163" y="18133"/>
                  </a:cubicBezTo>
                  <a:cubicBezTo>
                    <a:pt x="5129" y="18133"/>
                    <a:pt x="5129" y="18133"/>
                    <a:pt x="5099" y="18159"/>
                  </a:cubicBezTo>
                  <a:cubicBezTo>
                    <a:pt x="4972" y="18102"/>
                    <a:pt x="4874" y="18102"/>
                    <a:pt x="4716" y="18102"/>
                  </a:cubicBezTo>
                  <a:cubicBezTo>
                    <a:pt x="4716" y="17987"/>
                    <a:pt x="4653" y="17903"/>
                    <a:pt x="4589" y="17788"/>
                  </a:cubicBezTo>
                  <a:cubicBezTo>
                    <a:pt x="4619" y="17758"/>
                    <a:pt x="4682" y="17731"/>
                    <a:pt x="4716" y="17674"/>
                  </a:cubicBezTo>
                  <a:cubicBezTo>
                    <a:pt x="4746" y="17586"/>
                    <a:pt x="4682" y="17532"/>
                    <a:pt x="4716" y="17418"/>
                  </a:cubicBezTo>
                  <a:cubicBezTo>
                    <a:pt x="4716" y="17356"/>
                    <a:pt x="4746" y="17303"/>
                    <a:pt x="4746" y="17242"/>
                  </a:cubicBezTo>
                  <a:cubicBezTo>
                    <a:pt x="4746" y="17158"/>
                    <a:pt x="4716" y="17131"/>
                    <a:pt x="4716" y="17074"/>
                  </a:cubicBezTo>
                  <a:cubicBezTo>
                    <a:pt x="4716" y="17016"/>
                    <a:pt x="4746" y="16986"/>
                    <a:pt x="4746" y="16959"/>
                  </a:cubicBezTo>
                  <a:cubicBezTo>
                    <a:pt x="4746" y="16844"/>
                    <a:pt x="4555" y="16814"/>
                    <a:pt x="4555" y="16699"/>
                  </a:cubicBezTo>
                  <a:cubicBezTo>
                    <a:pt x="4555" y="16642"/>
                    <a:pt x="4619" y="16615"/>
                    <a:pt x="4619" y="16557"/>
                  </a:cubicBezTo>
                  <a:cubicBezTo>
                    <a:pt x="4619" y="16470"/>
                    <a:pt x="4525" y="16443"/>
                    <a:pt x="4461" y="16385"/>
                  </a:cubicBezTo>
                  <a:cubicBezTo>
                    <a:pt x="4461" y="16412"/>
                    <a:pt x="4427" y="16443"/>
                    <a:pt x="4397" y="16470"/>
                  </a:cubicBezTo>
                  <a:cubicBezTo>
                    <a:pt x="4300" y="16385"/>
                    <a:pt x="4270" y="16271"/>
                    <a:pt x="4270" y="16156"/>
                  </a:cubicBezTo>
                  <a:cubicBezTo>
                    <a:pt x="4270" y="16099"/>
                    <a:pt x="4270" y="16068"/>
                    <a:pt x="4300" y="16041"/>
                  </a:cubicBezTo>
                  <a:cubicBezTo>
                    <a:pt x="4206" y="16041"/>
                    <a:pt x="4172" y="16041"/>
                    <a:pt x="4108" y="16041"/>
                  </a:cubicBezTo>
                  <a:cubicBezTo>
                    <a:pt x="4078" y="15953"/>
                    <a:pt x="4078" y="15896"/>
                    <a:pt x="4078" y="15812"/>
                  </a:cubicBezTo>
                  <a:lnTo>
                    <a:pt x="4044" y="15755"/>
                  </a:lnTo>
                  <a:cubicBezTo>
                    <a:pt x="3981" y="15755"/>
                    <a:pt x="3951" y="15781"/>
                    <a:pt x="3887" y="15781"/>
                  </a:cubicBezTo>
                  <a:cubicBezTo>
                    <a:pt x="3759" y="15781"/>
                    <a:pt x="3696" y="15667"/>
                    <a:pt x="3568" y="15667"/>
                  </a:cubicBezTo>
                  <a:cubicBezTo>
                    <a:pt x="3534" y="15667"/>
                    <a:pt x="3504" y="15697"/>
                    <a:pt x="3441" y="15724"/>
                  </a:cubicBezTo>
                  <a:cubicBezTo>
                    <a:pt x="3441" y="15724"/>
                    <a:pt x="3406" y="15724"/>
                    <a:pt x="3406" y="15755"/>
                  </a:cubicBezTo>
                  <a:cubicBezTo>
                    <a:pt x="3406" y="15812"/>
                    <a:pt x="3441" y="15839"/>
                    <a:pt x="3441" y="15896"/>
                  </a:cubicBezTo>
                  <a:cubicBezTo>
                    <a:pt x="3470" y="15953"/>
                    <a:pt x="3470" y="15984"/>
                    <a:pt x="3504" y="16041"/>
                  </a:cubicBezTo>
                  <a:cubicBezTo>
                    <a:pt x="3534" y="16099"/>
                    <a:pt x="3598" y="16099"/>
                    <a:pt x="3662" y="16125"/>
                  </a:cubicBezTo>
                  <a:cubicBezTo>
                    <a:pt x="3662" y="16156"/>
                    <a:pt x="3662" y="16183"/>
                    <a:pt x="3662" y="16183"/>
                  </a:cubicBezTo>
                  <a:cubicBezTo>
                    <a:pt x="3598" y="16271"/>
                    <a:pt x="3504" y="16271"/>
                    <a:pt x="3377" y="16328"/>
                  </a:cubicBezTo>
                  <a:cubicBezTo>
                    <a:pt x="3279" y="16355"/>
                    <a:pt x="3249" y="16385"/>
                    <a:pt x="3151" y="16385"/>
                  </a:cubicBezTo>
                  <a:cubicBezTo>
                    <a:pt x="3151" y="16412"/>
                    <a:pt x="3185" y="16470"/>
                    <a:pt x="3151" y="16500"/>
                  </a:cubicBezTo>
                  <a:cubicBezTo>
                    <a:pt x="3122" y="16527"/>
                    <a:pt x="3088" y="16527"/>
                    <a:pt x="3024" y="16527"/>
                  </a:cubicBezTo>
                  <a:cubicBezTo>
                    <a:pt x="2994" y="16557"/>
                    <a:pt x="2960" y="16557"/>
                    <a:pt x="2930" y="16557"/>
                  </a:cubicBezTo>
                  <a:cubicBezTo>
                    <a:pt x="2896" y="16584"/>
                    <a:pt x="2866" y="16584"/>
                    <a:pt x="2837" y="16584"/>
                  </a:cubicBezTo>
                  <a:cubicBezTo>
                    <a:pt x="2803" y="16615"/>
                    <a:pt x="2803" y="16615"/>
                    <a:pt x="2803" y="16642"/>
                  </a:cubicBezTo>
                  <a:cubicBezTo>
                    <a:pt x="2739" y="16699"/>
                    <a:pt x="2675" y="16787"/>
                    <a:pt x="2581" y="16787"/>
                  </a:cubicBezTo>
                  <a:cubicBezTo>
                    <a:pt x="2547" y="16787"/>
                    <a:pt x="2513" y="16729"/>
                    <a:pt x="2484" y="16699"/>
                  </a:cubicBezTo>
                  <a:cubicBezTo>
                    <a:pt x="2420" y="16672"/>
                    <a:pt x="2386" y="16642"/>
                    <a:pt x="2356" y="16584"/>
                  </a:cubicBezTo>
                  <a:cubicBezTo>
                    <a:pt x="2356" y="16642"/>
                    <a:pt x="2356" y="16672"/>
                    <a:pt x="2326" y="16729"/>
                  </a:cubicBezTo>
                  <a:cubicBezTo>
                    <a:pt x="2326" y="16756"/>
                    <a:pt x="2258" y="16787"/>
                    <a:pt x="2258" y="16814"/>
                  </a:cubicBezTo>
                  <a:cubicBezTo>
                    <a:pt x="2258" y="17074"/>
                    <a:pt x="2258" y="17074"/>
                    <a:pt x="2258" y="17074"/>
                  </a:cubicBezTo>
                  <a:cubicBezTo>
                    <a:pt x="2228" y="17100"/>
                    <a:pt x="2199" y="17158"/>
                    <a:pt x="2165" y="17215"/>
                  </a:cubicBezTo>
                  <a:cubicBezTo>
                    <a:pt x="2135" y="17215"/>
                    <a:pt x="2135" y="17242"/>
                    <a:pt x="2101" y="17242"/>
                  </a:cubicBezTo>
                  <a:cubicBezTo>
                    <a:pt x="2071" y="17242"/>
                    <a:pt x="2037" y="17242"/>
                    <a:pt x="2007" y="17215"/>
                  </a:cubicBezTo>
                  <a:cubicBezTo>
                    <a:pt x="1973" y="17188"/>
                    <a:pt x="1973" y="17131"/>
                    <a:pt x="1944" y="17131"/>
                  </a:cubicBezTo>
                  <a:cubicBezTo>
                    <a:pt x="1910" y="17131"/>
                    <a:pt x="1880" y="17131"/>
                    <a:pt x="1846" y="17131"/>
                  </a:cubicBezTo>
                  <a:cubicBezTo>
                    <a:pt x="1816" y="17158"/>
                    <a:pt x="1816" y="17131"/>
                    <a:pt x="1782" y="17131"/>
                  </a:cubicBezTo>
                  <a:cubicBezTo>
                    <a:pt x="1718" y="17188"/>
                    <a:pt x="1718" y="17215"/>
                    <a:pt x="1718" y="17272"/>
                  </a:cubicBezTo>
                  <a:cubicBezTo>
                    <a:pt x="1654" y="17356"/>
                    <a:pt x="1625" y="17418"/>
                    <a:pt x="1591" y="17471"/>
                  </a:cubicBezTo>
                  <a:close/>
                </a:path>
              </a:pathLst>
            </a:custGeom>
            <a:solidFill>
              <a:srgbClr val="54A5E8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5" name="Freeform 136"/>
            <p:cNvSpPr/>
            <p:nvPr/>
          </p:nvSpPr>
          <p:spPr>
            <a:xfrm>
              <a:off x="3720771" y="4247316"/>
              <a:ext cx="935749" cy="1908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075" y="21150"/>
                  </a:moveTo>
                  <a:cubicBezTo>
                    <a:pt x="12075" y="21120"/>
                    <a:pt x="12014" y="21090"/>
                    <a:pt x="11960" y="21063"/>
                  </a:cubicBezTo>
                  <a:cubicBezTo>
                    <a:pt x="11783" y="21090"/>
                    <a:pt x="11783" y="21090"/>
                    <a:pt x="11783" y="21090"/>
                  </a:cubicBezTo>
                  <a:cubicBezTo>
                    <a:pt x="11783" y="21177"/>
                    <a:pt x="11783" y="21177"/>
                    <a:pt x="11783" y="21177"/>
                  </a:cubicBezTo>
                  <a:cubicBezTo>
                    <a:pt x="11783" y="21234"/>
                    <a:pt x="11844" y="21234"/>
                    <a:pt x="11898" y="21260"/>
                  </a:cubicBezTo>
                  <a:cubicBezTo>
                    <a:pt x="11960" y="21347"/>
                    <a:pt x="12014" y="21373"/>
                    <a:pt x="12075" y="21460"/>
                  </a:cubicBezTo>
                  <a:cubicBezTo>
                    <a:pt x="12129" y="21543"/>
                    <a:pt x="12307" y="21600"/>
                    <a:pt x="12476" y="21600"/>
                  </a:cubicBezTo>
                  <a:cubicBezTo>
                    <a:pt x="12653" y="21600"/>
                    <a:pt x="12653" y="21543"/>
                    <a:pt x="12653" y="21487"/>
                  </a:cubicBezTo>
                  <a:cubicBezTo>
                    <a:pt x="12653" y="21460"/>
                    <a:pt x="12592" y="21460"/>
                    <a:pt x="12592" y="21430"/>
                  </a:cubicBezTo>
                  <a:cubicBezTo>
                    <a:pt x="12538" y="21373"/>
                    <a:pt x="12476" y="21347"/>
                    <a:pt x="12360" y="21317"/>
                  </a:cubicBezTo>
                  <a:cubicBezTo>
                    <a:pt x="12245" y="21260"/>
                    <a:pt x="12191" y="21203"/>
                    <a:pt x="12075" y="21150"/>
                  </a:cubicBezTo>
                  <a:close/>
                  <a:moveTo>
                    <a:pt x="10457" y="17270"/>
                  </a:moveTo>
                  <a:cubicBezTo>
                    <a:pt x="10395" y="17270"/>
                    <a:pt x="10395" y="17270"/>
                    <a:pt x="10341" y="17297"/>
                  </a:cubicBezTo>
                  <a:cubicBezTo>
                    <a:pt x="10341" y="17327"/>
                    <a:pt x="10280" y="17353"/>
                    <a:pt x="10280" y="17384"/>
                  </a:cubicBezTo>
                  <a:cubicBezTo>
                    <a:pt x="10280" y="17440"/>
                    <a:pt x="10395" y="17497"/>
                    <a:pt x="10511" y="17497"/>
                  </a:cubicBezTo>
                  <a:cubicBezTo>
                    <a:pt x="10627" y="17497"/>
                    <a:pt x="10742" y="17497"/>
                    <a:pt x="10742" y="17440"/>
                  </a:cubicBezTo>
                  <a:cubicBezTo>
                    <a:pt x="10742" y="17410"/>
                    <a:pt x="10688" y="17410"/>
                    <a:pt x="10688" y="17384"/>
                  </a:cubicBezTo>
                  <a:cubicBezTo>
                    <a:pt x="10627" y="17353"/>
                    <a:pt x="10511" y="17297"/>
                    <a:pt x="10457" y="17270"/>
                  </a:cubicBezTo>
                  <a:close/>
                  <a:moveTo>
                    <a:pt x="9417" y="16363"/>
                  </a:moveTo>
                  <a:cubicBezTo>
                    <a:pt x="9417" y="16394"/>
                    <a:pt x="9417" y="16420"/>
                    <a:pt x="9471" y="16447"/>
                  </a:cubicBezTo>
                  <a:cubicBezTo>
                    <a:pt x="9532" y="16477"/>
                    <a:pt x="9532" y="16507"/>
                    <a:pt x="9586" y="16507"/>
                  </a:cubicBezTo>
                  <a:cubicBezTo>
                    <a:pt x="9879" y="16507"/>
                    <a:pt x="10110" y="16394"/>
                    <a:pt x="10110" y="16250"/>
                  </a:cubicBezTo>
                  <a:cubicBezTo>
                    <a:pt x="10110" y="16193"/>
                    <a:pt x="10110" y="16106"/>
                    <a:pt x="9995" y="16080"/>
                  </a:cubicBezTo>
                  <a:cubicBezTo>
                    <a:pt x="9933" y="16054"/>
                    <a:pt x="9817" y="16106"/>
                    <a:pt x="9702" y="16106"/>
                  </a:cubicBezTo>
                  <a:cubicBezTo>
                    <a:pt x="9648" y="16106"/>
                    <a:pt x="9586" y="16080"/>
                    <a:pt x="9532" y="16106"/>
                  </a:cubicBezTo>
                  <a:cubicBezTo>
                    <a:pt x="9471" y="16137"/>
                    <a:pt x="9532" y="16167"/>
                    <a:pt x="9471" y="16220"/>
                  </a:cubicBezTo>
                  <a:cubicBezTo>
                    <a:pt x="9471" y="16280"/>
                    <a:pt x="9417" y="16280"/>
                    <a:pt x="9417" y="16363"/>
                  </a:cubicBezTo>
                  <a:close/>
                  <a:moveTo>
                    <a:pt x="6589" y="15487"/>
                  </a:moveTo>
                  <a:cubicBezTo>
                    <a:pt x="6473" y="15487"/>
                    <a:pt x="6411" y="15570"/>
                    <a:pt x="6357" y="15627"/>
                  </a:cubicBezTo>
                  <a:cubicBezTo>
                    <a:pt x="6411" y="15627"/>
                    <a:pt x="6411" y="15657"/>
                    <a:pt x="6473" y="15657"/>
                  </a:cubicBezTo>
                  <a:cubicBezTo>
                    <a:pt x="6643" y="15657"/>
                    <a:pt x="6704" y="15657"/>
                    <a:pt x="6820" y="15657"/>
                  </a:cubicBezTo>
                  <a:cubicBezTo>
                    <a:pt x="6820" y="15600"/>
                    <a:pt x="6820" y="15600"/>
                    <a:pt x="6820" y="15544"/>
                  </a:cubicBezTo>
                  <a:cubicBezTo>
                    <a:pt x="6820" y="15487"/>
                    <a:pt x="6704" y="15487"/>
                    <a:pt x="6589" y="15487"/>
                  </a:cubicBezTo>
                  <a:close/>
                  <a:moveTo>
                    <a:pt x="7336" y="14833"/>
                  </a:moveTo>
                  <a:cubicBezTo>
                    <a:pt x="7336" y="14863"/>
                    <a:pt x="7398" y="14863"/>
                    <a:pt x="7398" y="14890"/>
                  </a:cubicBezTo>
                  <a:cubicBezTo>
                    <a:pt x="7452" y="14890"/>
                    <a:pt x="7452" y="14920"/>
                    <a:pt x="7452" y="14920"/>
                  </a:cubicBezTo>
                  <a:cubicBezTo>
                    <a:pt x="7567" y="14890"/>
                    <a:pt x="7621" y="14833"/>
                    <a:pt x="7621" y="14777"/>
                  </a:cubicBezTo>
                  <a:cubicBezTo>
                    <a:pt x="7683" y="14720"/>
                    <a:pt x="7745" y="14693"/>
                    <a:pt x="7799" y="14663"/>
                  </a:cubicBezTo>
                  <a:cubicBezTo>
                    <a:pt x="7852" y="14607"/>
                    <a:pt x="7852" y="14580"/>
                    <a:pt x="7852" y="14523"/>
                  </a:cubicBezTo>
                  <a:cubicBezTo>
                    <a:pt x="7745" y="14523"/>
                    <a:pt x="7683" y="14523"/>
                    <a:pt x="7567" y="14523"/>
                  </a:cubicBezTo>
                  <a:cubicBezTo>
                    <a:pt x="7567" y="14550"/>
                    <a:pt x="7621" y="14550"/>
                    <a:pt x="7621" y="14550"/>
                  </a:cubicBezTo>
                  <a:cubicBezTo>
                    <a:pt x="7567" y="14693"/>
                    <a:pt x="7336" y="14720"/>
                    <a:pt x="7336" y="14833"/>
                  </a:cubicBezTo>
                  <a:close/>
                  <a:moveTo>
                    <a:pt x="8492" y="12513"/>
                  </a:moveTo>
                  <a:cubicBezTo>
                    <a:pt x="8376" y="12540"/>
                    <a:pt x="8376" y="12540"/>
                    <a:pt x="8376" y="12540"/>
                  </a:cubicBezTo>
                  <a:cubicBezTo>
                    <a:pt x="8376" y="12797"/>
                    <a:pt x="8376" y="12797"/>
                    <a:pt x="8376" y="12797"/>
                  </a:cubicBezTo>
                  <a:cubicBezTo>
                    <a:pt x="8376" y="12853"/>
                    <a:pt x="8315" y="12880"/>
                    <a:pt x="8315" y="12967"/>
                  </a:cubicBezTo>
                  <a:cubicBezTo>
                    <a:pt x="8315" y="13023"/>
                    <a:pt x="8438" y="13050"/>
                    <a:pt x="8546" y="13080"/>
                  </a:cubicBezTo>
                  <a:cubicBezTo>
                    <a:pt x="8662" y="13107"/>
                    <a:pt x="8723" y="13193"/>
                    <a:pt x="8839" y="13193"/>
                  </a:cubicBezTo>
                  <a:cubicBezTo>
                    <a:pt x="8893" y="13193"/>
                    <a:pt x="8954" y="13137"/>
                    <a:pt x="9008" y="13107"/>
                  </a:cubicBezTo>
                  <a:cubicBezTo>
                    <a:pt x="9008" y="13107"/>
                    <a:pt x="9070" y="13080"/>
                    <a:pt x="9070" y="13050"/>
                  </a:cubicBezTo>
                  <a:cubicBezTo>
                    <a:pt x="9070" y="12823"/>
                    <a:pt x="9070" y="12823"/>
                    <a:pt x="9070" y="12823"/>
                  </a:cubicBezTo>
                  <a:cubicBezTo>
                    <a:pt x="9124" y="12767"/>
                    <a:pt x="9124" y="12767"/>
                    <a:pt x="9124" y="12767"/>
                  </a:cubicBezTo>
                  <a:cubicBezTo>
                    <a:pt x="9124" y="12740"/>
                    <a:pt x="9124" y="12740"/>
                    <a:pt x="9124" y="12740"/>
                  </a:cubicBezTo>
                  <a:cubicBezTo>
                    <a:pt x="8954" y="12710"/>
                    <a:pt x="8839" y="12710"/>
                    <a:pt x="8723" y="12653"/>
                  </a:cubicBezTo>
                  <a:cubicBezTo>
                    <a:pt x="8608" y="12597"/>
                    <a:pt x="8608" y="12570"/>
                    <a:pt x="8492" y="12513"/>
                  </a:cubicBezTo>
                  <a:close/>
                  <a:moveTo>
                    <a:pt x="7336" y="1217"/>
                  </a:moveTo>
                  <a:cubicBezTo>
                    <a:pt x="7513" y="1217"/>
                    <a:pt x="7621" y="1160"/>
                    <a:pt x="7745" y="1160"/>
                  </a:cubicBezTo>
                  <a:cubicBezTo>
                    <a:pt x="7852" y="1186"/>
                    <a:pt x="7914" y="1243"/>
                    <a:pt x="8030" y="1243"/>
                  </a:cubicBezTo>
                  <a:cubicBezTo>
                    <a:pt x="8261" y="1300"/>
                    <a:pt x="8492" y="1243"/>
                    <a:pt x="8723" y="1300"/>
                  </a:cubicBezTo>
                  <a:cubicBezTo>
                    <a:pt x="9008" y="1217"/>
                    <a:pt x="9124" y="1130"/>
                    <a:pt x="9417" y="1016"/>
                  </a:cubicBezTo>
                  <a:cubicBezTo>
                    <a:pt x="9586" y="1047"/>
                    <a:pt x="9586" y="1047"/>
                    <a:pt x="9586" y="1047"/>
                  </a:cubicBezTo>
                  <a:cubicBezTo>
                    <a:pt x="9764" y="1016"/>
                    <a:pt x="9817" y="960"/>
                    <a:pt x="9995" y="933"/>
                  </a:cubicBezTo>
                  <a:cubicBezTo>
                    <a:pt x="10049" y="903"/>
                    <a:pt x="10110" y="903"/>
                    <a:pt x="10164" y="877"/>
                  </a:cubicBezTo>
                  <a:cubicBezTo>
                    <a:pt x="10226" y="846"/>
                    <a:pt x="10226" y="820"/>
                    <a:pt x="10280" y="790"/>
                  </a:cubicBezTo>
                  <a:cubicBezTo>
                    <a:pt x="10395" y="763"/>
                    <a:pt x="10511" y="820"/>
                    <a:pt x="10573" y="790"/>
                  </a:cubicBezTo>
                  <a:cubicBezTo>
                    <a:pt x="10627" y="790"/>
                    <a:pt x="10627" y="763"/>
                    <a:pt x="10688" y="763"/>
                  </a:cubicBezTo>
                  <a:cubicBezTo>
                    <a:pt x="10742" y="707"/>
                    <a:pt x="10804" y="676"/>
                    <a:pt x="10919" y="650"/>
                  </a:cubicBezTo>
                  <a:cubicBezTo>
                    <a:pt x="11035" y="593"/>
                    <a:pt x="11089" y="563"/>
                    <a:pt x="11205" y="563"/>
                  </a:cubicBezTo>
                  <a:cubicBezTo>
                    <a:pt x="11320" y="537"/>
                    <a:pt x="11382" y="563"/>
                    <a:pt x="11497" y="537"/>
                  </a:cubicBezTo>
                  <a:cubicBezTo>
                    <a:pt x="11613" y="537"/>
                    <a:pt x="11667" y="510"/>
                    <a:pt x="11783" y="480"/>
                  </a:cubicBezTo>
                  <a:cubicBezTo>
                    <a:pt x="12014" y="450"/>
                    <a:pt x="12129" y="450"/>
                    <a:pt x="12360" y="423"/>
                  </a:cubicBezTo>
                  <a:cubicBezTo>
                    <a:pt x="12360" y="310"/>
                    <a:pt x="12360" y="196"/>
                    <a:pt x="12592" y="140"/>
                  </a:cubicBezTo>
                  <a:cubicBezTo>
                    <a:pt x="12823" y="26"/>
                    <a:pt x="13054" y="0"/>
                    <a:pt x="13339" y="0"/>
                  </a:cubicBezTo>
                  <a:cubicBezTo>
                    <a:pt x="13748" y="0"/>
                    <a:pt x="13979" y="110"/>
                    <a:pt x="14379" y="140"/>
                  </a:cubicBezTo>
                  <a:cubicBezTo>
                    <a:pt x="14672" y="170"/>
                    <a:pt x="14842" y="170"/>
                    <a:pt x="15073" y="223"/>
                  </a:cubicBezTo>
                  <a:cubicBezTo>
                    <a:pt x="15189" y="253"/>
                    <a:pt x="15304" y="283"/>
                    <a:pt x="15366" y="336"/>
                  </a:cubicBezTo>
                  <a:cubicBezTo>
                    <a:pt x="15420" y="336"/>
                    <a:pt x="15420" y="366"/>
                    <a:pt x="15420" y="366"/>
                  </a:cubicBezTo>
                  <a:cubicBezTo>
                    <a:pt x="15535" y="450"/>
                    <a:pt x="15651" y="480"/>
                    <a:pt x="15713" y="563"/>
                  </a:cubicBezTo>
                  <a:cubicBezTo>
                    <a:pt x="15767" y="593"/>
                    <a:pt x="15767" y="650"/>
                    <a:pt x="15828" y="650"/>
                  </a:cubicBezTo>
                  <a:cubicBezTo>
                    <a:pt x="15882" y="707"/>
                    <a:pt x="15998" y="650"/>
                    <a:pt x="16113" y="676"/>
                  </a:cubicBezTo>
                  <a:cubicBezTo>
                    <a:pt x="16175" y="707"/>
                    <a:pt x="16175" y="733"/>
                    <a:pt x="16175" y="790"/>
                  </a:cubicBezTo>
                  <a:cubicBezTo>
                    <a:pt x="16291" y="960"/>
                    <a:pt x="16175" y="1073"/>
                    <a:pt x="16291" y="1243"/>
                  </a:cubicBezTo>
                  <a:cubicBezTo>
                    <a:pt x="16406" y="1243"/>
                    <a:pt x="16576" y="1243"/>
                    <a:pt x="16691" y="1300"/>
                  </a:cubicBezTo>
                  <a:cubicBezTo>
                    <a:pt x="16868" y="1330"/>
                    <a:pt x="16807" y="1443"/>
                    <a:pt x="16984" y="1470"/>
                  </a:cubicBezTo>
                  <a:cubicBezTo>
                    <a:pt x="17100" y="1500"/>
                    <a:pt x="17154" y="1500"/>
                    <a:pt x="17323" y="1500"/>
                  </a:cubicBezTo>
                  <a:cubicBezTo>
                    <a:pt x="17323" y="1583"/>
                    <a:pt x="17269" y="1670"/>
                    <a:pt x="17446" y="1727"/>
                  </a:cubicBezTo>
                  <a:cubicBezTo>
                    <a:pt x="17554" y="1783"/>
                    <a:pt x="17678" y="1753"/>
                    <a:pt x="17786" y="1810"/>
                  </a:cubicBezTo>
                  <a:cubicBezTo>
                    <a:pt x="17963" y="1866"/>
                    <a:pt x="18017" y="1923"/>
                    <a:pt x="18194" y="1923"/>
                  </a:cubicBezTo>
                  <a:cubicBezTo>
                    <a:pt x="18310" y="1923"/>
                    <a:pt x="18371" y="1866"/>
                    <a:pt x="18479" y="1840"/>
                  </a:cubicBezTo>
                  <a:cubicBezTo>
                    <a:pt x="18595" y="1783"/>
                    <a:pt x="18656" y="1727"/>
                    <a:pt x="18826" y="1670"/>
                  </a:cubicBezTo>
                  <a:cubicBezTo>
                    <a:pt x="18887" y="1640"/>
                    <a:pt x="19003" y="1613"/>
                    <a:pt x="19057" y="1557"/>
                  </a:cubicBezTo>
                  <a:cubicBezTo>
                    <a:pt x="19119" y="1526"/>
                    <a:pt x="19173" y="1500"/>
                    <a:pt x="19173" y="1470"/>
                  </a:cubicBezTo>
                  <a:cubicBezTo>
                    <a:pt x="19173" y="1413"/>
                    <a:pt x="19057" y="1387"/>
                    <a:pt x="19057" y="1330"/>
                  </a:cubicBezTo>
                  <a:cubicBezTo>
                    <a:pt x="19003" y="1243"/>
                    <a:pt x="19003" y="1217"/>
                    <a:pt x="19003" y="1130"/>
                  </a:cubicBezTo>
                  <a:cubicBezTo>
                    <a:pt x="19119" y="1160"/>
                    <a:pt x="19173" y="1186"/>
                    <a:pt x="19234" y="1217"/>
                  </a:cubicBezTo>
                  <a:cubicBezTo>
                    <a:pt x="19288" y="1273"/>
                    <a:pt x="19288" y="1330"/>
                    <a:pt x="19404" y="1356"/>
                  </a:cubicBezTo>
                  <a:cubicBezTo>
                    <a:pt x="19635" y="1443"/>
                    <a:pt x="19812" y="1443"/>
                    <a:pt x="20043" y="1470"/>
                  </a:cubicBezTo>
                  <a:cubicBezTo>
                    <a:pt x="20275" y="1500"/>
                    <a:pt x="20444" y="1500"/>
                    <a:pt x="20621" y="1526"/>
                  </a:cubicBezTo>
                  <a:cubicBezTo>
                    <a:pt x="20853" y="1557"/>
                    <a:pt x="20906" y="1613"/>
                    <a:pt x="21084" y="1670"/>
                  </a:cubicBezTo>
                  <a:cubicBezTo>
                    <a:pt x="21022" y="1783"/>
                    <a:pt x="20968" y="1866"/>
                    <a:pt x="20853" y="1980"/>
                  </a:cubicBezTo>
                  <a:cubicBezTo>
                    <a:pt x="20621" y="2206"/>
                    <a:pt x="20506" y="2350"/>
                    <a:pt x="20275" y="2603"/>
                  </a:cubicBezTo>
                  <a:cubicBezTo>
                    <a:pt x="20097" y="2773"/>
                    <a:pt x="20043" y="2887"/>
                    <a:pt x="19866" y="3057"/>
                  </a:cubicBezTo>
                  <a:cubicBezTo>
                    <a:pt x="19866" y="3113"/>
                    <a:pt x="19751" y="3140"/>
                    <a:pt x="19697" y="3196"/>
                  </a:cubicBezTo>
                  <a:cubicBezTo>
                    <a:pt x="19519" y="3397"/>
                    <a:pt x="19519" y="3510"/>
                    <a:pt x="19404" y="3706"/>
                  </a:cubicBezTo>
                  <a:cubicBezTo>
                    <a:pt x="19404" y="3763"/>
                    <a:pt x="19350" y="3820"/>
                    <a:pt x="19350" y="3876"/>
                  </a:cubicBezTo>
                  <a:cubicBezTo>
                    <a:pt x="19350" y="4020"/>
                    <a:pt x="19519" y="4103"/>
                    <a:pt x="19519" y="4247"/>
                  </a:cubicBezTo>
                  <a:cubicBezTo>
                    <a:pt x="19519" y="4500"/>
                    <a:pt x="18941" y="4557"/>
                    <a:pt x="18941" y="4783"/>
                  </a:cubicBezTo>
                  <a:cubicBezTo>
                    <a:pt x="18941" y="4866"/>
                    <a:pt x="19003" y="4897"/>
                    <a:pt x="19003" y="4953"/>
                  </a:cubicBezTo>
                  <a:cubicBezTo>
                    <a:pt x="19057" y="5123"/>
                    <a:pt x="19057" y="5237"/>
                    <a:pt x="19119" y="5407"/>
                  </a:cubicBezTo>
                  <a:cubicBezTo>
                    <a:pt x="19173" y="5490"/>
                    <a:pt x="19234" y="5546"/>
                    <a:pt x="19234" y="5603"/>
                  </a:cubicBezTo>
                  <a:cubicBezTo>
                    <a:pt x="19288" y="5660"/>
                    <a:pt x="19288" y="5690"/>
                    <a:pt x="19288" y="5716"/>
                  </a:cubicBezTo>
                  <a:cubicBezTo>
                    <a:pt x="19465" y="5943"/>
                    <a:pt x="19635" y="6056"/>
                    <a:pt x="19812" y="6257"/>
                  </a:cubicBezTo>
                  <a:cubicBezTo>
                    <a:pt x="19982" y="6453"/>
                    <a:pt x="20159" y="6540"/>
                    <a:pt x="20390" y="6737"/>
                  </a:cubicBezTo>
                  <a:cubicBezTo>
                    <a:pt x="20506" y="6820"/>
                    <a:pt x="20560" y="6880"/>
                    <a:pt x="20675" y="6963"/>
                  </a:cubicBezTo>
                  <a:cubicBezTo>
                    <a:pt x="20853" y="7077"/>
                    <a:pt x="20968" y="7160"/>
                    <a:pt x="21138" y="7303"/>
                  </a:cubicBezTo>
                  <a:cubicBezTo>
                    <a:pt x="21199" y="7386"/>
                    <a:pt x="21253" y="7443"/>
                    <a:pt x="21369" y="7530"/>
                  </a:cubicBezTo>
                  <a:cubicBezTo>
                    <a:pt x="21430" y="7587"/>
                    <a:pt x="21546" y="7556"/>
                    <a:pt x="21600" y="7556"/>
                  </a:cubicBezTo>
                  <a:cubicBezTo>
                    <a:pt x="21600" y="7840"/>
                    <a:pt x="21600" y="7840"/>
                    <a:pt x="21600" y="7840"/>
                  </a:cubicBezTo>
                  <a:cubicBezTo>
                    <a:pt x="21546" y="7840"/>
                    <a:pt x="21546" y="7840"/>
                    <a:pt x="21484" y="7840"/>
                  </a:cubicBezTo>
                  <a:cubicBezTo>
                    <a:pt x="21369" y="7840"/>
                    <a:pt x="21315" y="7813"/>
                    <a:pt x="21199" y="7783"/>
                  </a:cubicBezTo>
                  <a:cubicBezTo>
                    <a:pt x="21138" y="7783"/>
                    <a:pt x="21084" y="7783"/>
                    <a:pt x="21022" y="7783"/>
                  </a:cubicBezTo>
                  <a:cubicBezTo>
                    <a:pt x="20906" y="7813"/>
                    <a:pt x="20906" y="7813"/>
                    <a:pt x="20906" y="7813"/>
                  </a:cubicBezTo>
                  <a:cubicBezTo>
                    <a:pt x="20906" y="7813"/>
                    <a:pt x="20737" y="7870"/>
                    <a:pt x="20560" y="7870"/>
                  </a:cubicBezTo>
                  <a:cubicBezTo>
                    <a:pt x="19982" y="7870"/>
                    <a:pt x="19982" y="7870"/>
                    <a:pt x="19982" y="7870"/>
                  </a:cubicBezTo>
                  <a:cubicBezTo>
                    <a:pt x="19751" y="7870"/>
                    <a:pt x="19635" y="7953"/>
                    <a:pt x="19404" y="8010"/>
                  </a:cubicBezTo>
                  <a:cubicBezTo>
                    <a:pt x="19234" y="8066"/>
                    <a:pt x="19119" y="8097"/>
                    <a:pt x="19003" y="8153"/>
                  </a:cubicBezTo>
                  <a:cubicBezTo>
                    <a:pt x="18941" y="8180"/>
                    <a:pt x="18941" y="8210"/>
                    <a:pt x="18887" y="8236"/>
                  </a:cubicBezTo>
                  <a:cubicBezTo>
                    <a:pt x="18595" y="8407"/>
                    <a:pt x="18371" y="8493"/>
                    <a:pt x="18078" y="8690"/>
                  </a:cubicBezTo>
                  <a:cubicBezTo>
                    <a:pt x="17963" y="8777"/>
                    <a:pt x="17963" y="8833"/>
                    <a:pt x="17847" y="8917"/>
                  </a:cubicBezTo>
                  <a:cubicBezTo>
                    <a:pt x="17786" y="9003"/>
                    <a:pt x="17732" y="9030"/>
                    <a:pt x="17678" y="9117"/>
                  </a:cubicBezTo>
                  <a:cubicBezTo>
                    <a:pt x="17616" y="9257"/>
                    <a:pt x="17616" y="9370"/>
                    <a:pt x="17616" y="9540"/>
                  </a:cubicBezTo>
                  <a:cubicBezTo>
                    <a:pt x="17554" y="9597"/>
                    <a:pt x="17554" y="9653"/>
                    <a:pt x="17554" y="9736"/>
                  </a:cubicBezTo>
                  <a:cubicBezTo>
                    <a:pt x="17554" y="10447"/>
                    <a:pt x="17554" y="10447"/>
                    <a:pt x="17554" y="10447"/>
                  </a:cubicBezTo>
                  <a:cubicBezTo>
                    <a:pt x="17269" y="10560"/>
                    <a:pt x="17038" y="10587"/>
                    <a:pt x="16691" y="10700"/>
                  </a:cubicBezTo>
                  <a:cubicBezTo>
                    <a:pt x="16406" y="10787"/>
                    <a:pt x="16229" y="10900"/>
                    <a:pt x="15828" y="10900"/>
                  </a:cubicBezTo>
                  <a:cubicBezTo>
                    <a:pt x="15651" y="10900"/>
                    <a:pt x="15481" y="10870"/>
                    <a:pt x="15304" y="10870"/>
                  </a:cubicBezTo>
                  <a:cubicBezTo>
                    <a:pt x="15135" y="10870"/>
                    <a:pt x="15073" y="10927"/>
                    <a:pt x="14957" y="10957"/>
                  </a:cubicBezTo>
                  <a:cubicBezTo>
                    <a:pt x="14842" y="11013"/>
                    <a:pt x="14788" y="11040"/>
                    <a:pt x="14611" y="11070"/>
                  </a:cubicBezTo>
                  <a:cubicBezTo>
                    <a:pt x="14326" y="11153"/>
                    <a:pt x="14264" y="11267"/>
                    <a:pt x="14094" y="11380"/>
                  </a:cubicBezTo>
                  <a:cubicBezTo>
                    <a:pt x="13801" y="11524"/>
                    <a:pt x="13801" y="11663"/>
                    <a:pt x="13632" y="11803"/>
                  </a:cubicBezTo>
                  <a:cubicBezTo>
                    <a:pt x="13462" y="11916"/>
                    <a:pt x="13285" y="11973"/>
                    <a:pt x="13054" y="11973"/>
                  </a:cubicBezTo>
                  <a:cubicBezTo>
                    <a:pt x="12938" y="11973"/>
                    <a:pt x="12938" y="11973"/>
                    <a:pt x="12823" y="11973"/>
                  </a:cubicBezTo>
                  <a:cubicBezTo>
                    <a:pt x="12769" y="11973"/>
                    <a:pt x="12707" y="12003"/>
                    <a:pt x="12653" y="12003"/>
                  </a:cubicBezTo>
                  <a:cubicBezTo>
                    <a:pt x="12538" y="12003"/>
                    <a:pt x="12592" y="11890"/>
                    <a:pt x="12476" y="11833"/>
                  </a:cubicBezTo>
                  <a:cubicBezTo>
                    <a:pt x="12476" y="11833"/>
                    <a:pt x="12422" y="11833"/>
                    <a:pt x="12422" y="11803"/>
                  </a:cubicBezTo>
                  <a:cubicBezTo>
                    <a:pt x="12360" y="11803"/>
                    <a:pt x="12360" y="11833"/>
                    <a:pt x="12307" y="11803"/>
                  </a:cubicBezTo>
                  <a:cubicBezTo>
                    <a:pt x="12245" y="11803"/>
                    <a:pt x="12191" y="11750"/>
                    <a:pt x="12129" y="11750"/>
                  </a:cubicBezTo>
                  <a:cubicBezTo>
                    <a:pt x="12014" y="11720"/>
                    <a:pt x="11960" y="11750"/>
                    <a:pt x="11898" y="11720"/>
                  </a:cubicBezTo>
                  <a:cubicBezTo>
                    <a:pt x="11844" y="11720"/>
                    <a:pt x="11898" y="11690"/>
                    <a:pt x="11844" y="11663"/>
                  </a:cubicBezTo>
                  <a:cubicBezTo>
                    <a:pt x="11898" y="11637"/>
                    <a:pt x="12014" y="11607"/>
                    <a:pt x="12129" y="11607"/>
                  </a:cubicBezTo>
                  <a:cubicBezTo>
                    <a:pt x="12191" y="11607"/>
                    <a:pt x="12245" y="11637"/>
                    <a:pt x="12360" y="11607"/>
                  </a:cubicBezTo>
                  <a:cubicBezTo>
                    <a:pt x="12422" y="11607"/>
                    <a:pt x="12476" y="11576"/>
                    <a:pt x="12538" y="11576"/>
                  </a:cubicBezTo>
                  <a:cubicBezTo>
                    <a:pt x="12592" y="11550"/>
                    <a:pt x="12653" y="11576"/>
                    <a:pt x="12707" y="11550"/>
                  </a:cubicBezTo>
                  <a:cubicBezTo>
                    <a:pt x="12769" y="11550"/>
                    <a:pt x="12769" y="11524"/>
                    <a:pt x="12769" y="11493"/>
                  </a:cubicBezTo>
                  <a:cubicBezTo>
                    <a:pt x="12769" y="11437"/>
                    <a:pt x="12653" y="11410"/>
                    <a:pt x="12653" y="11380"/>
                  </a:cubicBezTo>
                  <a:cubicBezTo>
                    <a:pt x="12538" y="11267"/>
                    <a:pt x="12360" y="11240"/>
                    <a:pt x="12360" y="11127"/>
                  </a:cubicBezTo>
                  <a:cubicBezTo>
                    <a:pt x="12360" y="10983"/>
                    <a:pt x="12538" y="10927"/>
                    <a:pt x="12538" y="10787"/>
                  </a:cubicBezTo>
                  <a:cubicBezTo>
                    <a:pt x="12538" y="10700"/>
                    <a:pt x="12422" y="10643"/>
                    <a:pt x="12422" y="10560"/>
                  </a:cubicBezTo>
                  <a:cubicBezTo>
                    <a:pt x="12422" y="10503"/>
                    <a:pt x="12476" y="10473"/>
                    <a:pt x="12538" y="10417"/>
                  </a:cubicBezTo>
                  <a:cubicBezTo>
                    <a:pt x="12592" y="10417"/>
                    <a:pt x="12653" y="10417"/>
                    <a:pt x="12653" y="10390"/>
                  </a:cubicBezTo>
                  <a:cubicBezTo>
                    <a:pt x="12707" y="10360"/>
                    <a:pt x="12707" y="10333"/>
                    <a:pt x="12707" y="10303"/>
                  </a:cubicBezTo>
                  <a:cubicBezTo>
                    <a:pt x="12707" y="10246"/>
                    <a:pt x="12769" y="10220"/>
                    <a:pt x="12769" y="10190"/>
                  </a:cubicBezTo>
                  <a:cubicBezTo>
                    <a:pt x="12769" y="10133"/>
                    <a:pt x="12707" y="10076"/>
                    <a:pt x="12653" y="10020"/>
                  </a:cubicBezTo>
                  <a:cubicBezTo>
                    <a:pt x="12653" y="9963"/>
                    <a:pt x="12707" y="9937"/>
                    <a:pt x="12653" y="9880"/>
                  </a:cubicBezTo>
                  <a:cubicBezTo>
                    <a:pt x="12592" y="9850"/>
                    <a:pt x="12476" y="9850"/>
                    <a:pt x="12476" y="9797"/>
                  </a:cubicBezTo>
                  <a:cubicBezTo>
                    <a:pt x="12476" y="9710"/>
                    <a:pt x="12653" y="9684"/>
                    <a:pt x="12769" y="9653"/>
                  </a:cubicBezTo>
                  <a:cubicBezTo>
                    <a:pt x="12884" y="9623"/>
                    <a:pt x="12938" y="9570"/>
                    <a:pt x="13054" y="9540"/>
                  </a:cubicBezTo>
                  <a:cubicBezTo>
                    <a:pt x="13285" y="9483"/>
                    <a:pt x="13462" y="9483"/>
                    <a:pt x="13516" y="9370"/>
                  </a:cubicBezTo>
                  <a:cubicBezTo>
                    <a:pt x="13570" y="9313"/>
                    <a:pt x="13570" y="9257"/>
                    <a:pt x="13632" y="9200"/>
                  </a:cubicBezTo>
                  <a:cubicBezTo>
                    <a:pt x="13801" y="9030"/>
                    <a:pt x="14148" y="9030"/>
                    <a:pt x="14264" y="8890"/>
                  </a:cubicBezTo>
                  <a:cubicBezTo>
                    <a:pt x="14379" y="8803"/>
                    <a:pt x="14441" y="8747"/>
                    <a:pt x="14557" y="8720"/>
                  </a:cubicBezTo>
                  <a:cubicBezTo>
                    <a:pt x="14611" y="8690"/>
                    <a:pt x="14672" y="8663"/>
                    <a:pt x="14726" y="8633"/>
                  </a:cubicBezTo>
                  <a:cubicBezTo>
                    <a:pt x="14842" y="8633"/>
                    <a:pt x="14957" y="8633"/>
                    <a:pt x="14957" y="8577"/>
                  </a:cubicBezTo>
                  <a:cubicBezTo>
                    <a:pt x="14957" y="8380"/>
                    <a:pt x="14611" y="8323"/>
                    <a:pt x="14326" y="8210"/>
                  </a:cubicBezTo>
                  <a:cubicBezTo>
                    <a:pt x="14148" y="8153"/>
                    <a:pt x="14033" y="8123"/>
                    <a:pt x="13863" y="8040"/>
                  </a:cubicBezTo>
                  <a:cubicBezTo>
                    <a:pt x="13748" y="8010"/>
                    <a:pt x="13694" y="7953"/>
                    <a:pt x="13570" y="7927"/>
                  </a:cubicBezTo>
                  <a:cubicBezTo>
                    <a:pt x="13516" y="7896"/>
                    <a:pt x="13462" y="7840"/>
                    <a:pt x="13339" y="7840"/>
                  </a:cubicBezTo>
                  <a:cubicBezTo>
                    <a:pt x="13108" y="7840"/>
                    <a:pt x="13054" y="7953"/>
                    <a:pt x="12938" y="8040"/>
                  </a:cubicBezTo>
                  <a:cubicBezTo>
                    <a:pt x="12769" y="8123"/>
                    <a:pt x="12592" y="8153"/>
                    <a:pt x="12476" y="8267"/>
                  </a:cubicBezTo>
                  <a:cubicBezTo>
                    <a:pt x="12422" y="8350"/>
                    <a:pt x="12422" y="8380"/>
                    <a:pt x="12360" y="8463"/>
                  </a:cubicBezTo>
                  <a:cubicBezTo>
                    <a:pt x="12307" y="8493"/>
                    <a:pt x="12191" y="8493"/>
                    <a:pt x="12129" y="8550"/>
                  </a:cubicBezTo>
                  <a:cubicBezTo>
                    <a:pt x="12075" y="8633"/>
                    <a:pt x="12129" y="8690"/>
                    <a:pt x="12129" y="8777"/>
                  </a:cubicBezTo>
                  <a:cubicBezTo>
                    <a:pt x="12075" y="8890"/>
                    <a:pt x="11898" y="8947"/>
                    <a:pt x="11729" y="9030"/>
                  </a:cubicBezTo>
                  <a:cubicBezTo>
                    <a:pt x="11551" y="9117"/>
                    <a:pt x="11436" y="9173"/>
                    <a:pt x="11205" y="9230"/>
                  </a:cubicBezTo>
                  <a:cubicBezTo>
                    <a:pt x="11151" y="9230"/>
                    <a:pt x="11089" y="9230"/>
                    <a:pt x="11035" y="9257"/>
                  </a:cubicBezTo>
                  <a:cubicBezTo>
                    <a:pt x="10919" y="9344"/>
                    <a:pt x="10973" y="9396"/>
                    <a:pt x="10973" y="9510"/>
                  </a:cubicBezTo>
                  <a:cubicBezTo>
                    <a:pt x="10919" y="9570"/>
                    <a:pt x="10858" y="9623"/>
                    <a:pt x="10858" y="9710"/>
                  </a:cubicBezTo>
                  <a:cubicBezTo>
                    <a:pt x="10858" y="9850"/>
                    <a:pt x="10858" y="9963"/>
                    <a:pt x="11089" y="10020"/>
                  </a:cubicBezTo>
                  <a:cubicBezTo>
                    <a:pt x="11266" y="10076"/>
                    <a:pt x="11382" y="10076"/>
                    <a:pt x="11497" y="10133"/>
                  </a:cubicBezTo>
                  <a:cubicBezTo>
                    <a:pt x="11551" y="10163"/>
                    <a:pt x="11667" y="10220"/>
                    <a:pt x="11667" y="10277"/>
                  </a:cubicBezTo>
                  <a:cubicBezTo>
                    <a:pt x="11667" y="10390"/>
                    <a:pt x="11382" y="10417"/>
                    <a:pt x="11151" y="10417"/>
                  </a:cubicBezTo>
                  <a:cubicBezTo>
                    <a:pt x="11089" y="10560"/>
                    <a:pt x="11151" y="10617"/>
                    <a:pt x="11151" y="10757"/>
                  </a:cubicBezTo>
                  <a:cubicBezTo>
                    <a:pt x="10919" y="10757"/>
                    <a:pt x="10804" y="10787"/>
                    <a:pt x="10627" y="10787"/>
                  </a:cubicBezTo>
                  <a:cubicBezTo>
                    <a:pt x="10627" y="10673"/>
                    <a:pt x="10573" y="10587"/>
                    <a:pt x="10511" y="10447"/>
                  </a:cubicBezTo>
                  <a:cubicBezTo>
                    <a:pt x="10511" y="10303"/>
                    <a:pt x="10511" y="10220"/>
                    <a:pt x="10341" y="10076"/>
                  </a:cubicBezTo>
                  <a:cubicBezTo>
                    <a:pt x="10226" y="9993"/>
                    <a:pt x="10049" y="9963"/>
                    <a:pt x="9817" y="9906"/>
                  </a:cubicBezTo>
                  <a:cubicBezTo>
                    <a:pt x="9648" y="9880"/>
                    <a:pt x="9532" y="9823"/>
                    <a:pt x="9301" y="9823"/>
                  </a:cubicBezTo>
                  <a:cubicBezTo>
                    <a:pt x="8893" y="9823"/>
                    <a:pt x="8662" y="9850"/>
                    <a:pt x="8315" y="9906"/>
                  </a:cubicBezTo>
                  <a:cubicBezTo>
                    <a:pt x="8084" y="9937"/>
                    <a:pt x="7976" y="9963"/>
                    <a:pt x="7799" y="10020"/>
                  </a:cubicBezTo>
                  <a:cubicBezTo>
                    <a:pt x="7513" y="10076"/>
                    <a:pt x="7336" y="10107"/>
                    <a:pt x="7105" y="10190"/>
                  </a:cubicBezTo>
                  <a:cubicBezTo>
                    <a:pt x="6874" y="10246"/>
                    <a:pt x="6758" y="10246"/>
                    <a:pt x="6589" y="10303"/>
                  </a:cubicBezTo>
                  <a:cubicBezTo>
                    <a:pt x="6473" y="10360"/>
                    <a:pt x="6527" y="10417"/>
                    <a:pt x="6527" y="10503"/>
                  </a:cubicBezTo>
                  <a:cubicBezTo>
                    <a:pt x="6527" y="10587"/>
                    <a:pt x="6527" y="10617"/>
                    <a:pt x="6527" y="10700"/>
                  </a:cubicBezTo>
                  <a:cubicBezTo>
                    <a:pt x="6411" y="10730"/>
                    <a:pt x="6357" y="10730"/>
                    <a:pt x="6242" y="10730"/>
                  </a:cubicBezTo>
                  <a:cubicBezTo>
                    <a:pt x="6180" y="10757"/>
                    <a:pt x="6126" y="10787"/>
                    <a:pt x="6065" y="10813"/>
                  </a:cubicBezTo>
                  <a:cubicBezTo>
                    <a:pt x="5833" y="10787"/>
                    <a:pt x="5602" y="10757"/>
                    <a:pt x="5371" y="10673"/>
                  </a:cubicBezTo>
                  <a:cubicBezTo>
                    <a:pt x="5202" y="10587"/>
                    <a:pt x="5202" y="10503"/>
                    <a:pt x="5140" y="10360"/>
                  </a:cubicBezTo>
                  <a:cubicBezTo>
                    <a:pt x="5140" y="10333"/>
                    <a:pt x="5024" y="10303"/>
                    <a:pt x="5024" y="10246"/>
                  </a:cubicBezTo>
                  <a:cubicBezTo>
                    <a:pt x="5024" y="10107"/>
                    <a:pt x="5371" y="10076"/>
                    <a:pt x="5371" y="9937"/>
                  </a:cubicBezTo>
                  <a:cubicBezTo>
                    <a:pt x="5371" y="9906"/>
                    <a:pt x="5317" y="9880"/>
                    <a:pt x="5317" y="9850"/>
                  </a:cubicBezTo>
                  <a:cubicBezTo>
                    <a:pt x="5317" y="9797"/>
                    <a:pt x="5317" y="9767"/>
                    <a:pt x="5317" y="9710"/>
                  </a:cubicBezTo>
                  <a:cubicBezTo>
                    <a:pt x="5317" y="9597"/>
                    <a:pt x="5256" y="9540"/>
                    <a:pt x="5202" y="9457"/>
                  </a:cubicBezTo>
                  <a:cubicBezTo>
                    <a:pt x="5140" y="9427"/>
                    <a:pt x="5086" y="9427"/>
                    <a:pt x="4970" y="9427"/>
                  </a:cubicBezTo>
                  <a:cubicBezTo>
                    <a:pt x="4909" y="9427"/>
                    <a:pt x="4855" y="9457"/>
                    <a:pt x="4793" y="9457"/>
                  </a:cubicBezTo>
                  <a:cubicBezTo>
                    <a:pt x="4678" y="9457"/>
                    <a:pt x="4624" y="9427"/>
                    <a:pt x="4508" y="9427"/>
                  </a:cubicBezTo>
                  <a:cubicBezTo>
                    <a:pt x="4624" y="9370"/>
                    <a:pt x="4624" y="9313"/>
                    <a:pt x="4624" y="9230"/>
                  </a:cubicBezTo>
                  <a:lnTo>
                    <a:pt x="4624" y="9200"/>
                  </a:lnTo>
                  <a:cubicBezTo>
                    <a:pt x="4678" y="9143"/>
                    <a:pt x="4793" y="9117"/>
                    <a:pt x="4855" y="9087"/>
                  </a:cubicBezTo>
                  <a:cubicBezTo>
                    <a:pt x="4909" y="9087"/>
                    <a:pt x="4909" y="9060"/>
                    <a:pt x="4970" y="9060"/>
                  </a:cubicBezTo>
                  <a:cubicBezTo>
                    <a:pt x="5140" y="9003"/>
                    <a:pt x="5317" y="9060"/>
                    <a:pt x="5433" y="9003"/>
                  </a:cubicBezTo>
                  <a:cubicBezTo>
                    <a:pt x="5548" y="8973"/>
                    <a:pt x="5548" y="8947"/>
                    <a:pt x="5602" y="8917"/>
                  </a:cubicBezTo>
                  <a:cubicBezTo>
                    <a:pt x="5602" y="8917"/>
                    <a:pt x="5602" y="8890"/>
                    <a:pt x="5664" y="8860"/>
                  </a:cubicBezTo>
                  <a:lnTo>
                    <a:pt x="5718" y="8860"/>
                  </a:lnTo>
                  <a:cubicBezTo>
                    <a:pt x="5895" y="8833"/>
                    <a:pt x="6011" y="8833"/>
                    <a:pt x="6126" y="8777"/>
                  </a:cubicBezTo>
                  <a:cubicBezTo>
                    <a:pt x="6180" y="8747"/>
                    <a:pt x="6180" y="8720"/>
                    <a:pt x="6242" y="8663"/>
                  </a:cubicBezTo>
                  <a:cubicBezTo>
                    <a:pt x="6296" y="8607"/>
                    <a:pt x="6357" y="8550"/>
                    <a:pt x="6357" y="8493"/>
                  </a:cubicBezTo>
                  <a:cubicBezTo>
                    <a:pt x="6357" y="8380"/>
                    <a:pt x="6242" y="8323"/>
                    <a:pt x="6242" y="8210"/>
                  </a:cubicBezTo>
                  <a:cubicBezTo>
                    <a:pt x="6242" y="8123"/>
                    <a:pt x="6411" y="8153"/>
                    <a:pt x="6527" y="8097"/>
                  </a:cubicBezTo>
                  <a:cubicBezTo>
                    <a:pt x="6473" y="8066"/>
                    <a:pt x="6473" y="8040"/>
                    <a:pt x="6411" y="8010"/>
                  </a:cubicBezTo>
                  <a:cubicBezTo>
                    <a:pt x="6242" y="7953"/>
                    <a:pt x="6126" y="7927"/>
                    <a:pt x="5895" y="7870"/>
                  </a:cubicBezTo>
                  <a:cubicBezTo>
                    <a:pt x="5664" y="7813"/>
                    <a:pt x="5548" y="7726"/>
                    <a:pt x="5371" y="7643"/>
                  </a:cubicBezTo>
                  <a:cubicBezTo>
                    <a:pt x="5024" y="7443"/>
                    <a:pt x="5086" y="7247"/>
                    <a:pt x="4793" y="7020"/>
                  </a:cubicBezTo>
                  <a:cubicBezTo>
                    <a:pt x="4508" y="6993"/>
                    <a:pt x="4508" y="6993"/>
                    <a:pt x="4508" y="6993"/>
                  </a:cubicBezTo>
                  <a:cubicBezTo>
                    <a:pt x="4277" y="6993"/>
                    <a:pt x="4161" y="7020"/>
                    <a:pt x="3992" y="6993"/>
                  </a:cubicBezTo>
                  <a:cubicBezTo>
                    <a:pt x="3868" y="6963"/>
                    <a:pt x="3814" y="6907"/>
                    <a:pt x="3699" y="6907"/>
                  </a:cubicBezTo>
                  <a:cubicBezTo>
                    <a:pt x="3637" y="6880"/>
                    <a:pt x="3583" y="6907"/>
                    <a:pt x="3529" y="6880"/>
                  </a:cubicBezTo>
                  <a:cubicBezTo>
                    <a:pt x="3468" y="6850"/>
                    <a:pt x="3468" y="6793"/>
                    <a:pt x="3468" y="6737"/>
                  </a:cubicBezTo>
                  <a:cubicBezTo>
                    <a:pt x="3237" y="6737"/>
                    <a:pt x="3121" y="6737"/>
                    <a:pt x="2890" y="6680"/>
                  </a:cubicBezTo>
                  <a:cubicBezTo>
                    <a:pt x="2951" y="6653"/>
                    <a:pt x="3005" y="6653"/>
                    <a:pt x="3005" y="6623"/>
                  </a:cubicBezTo>
                  <a:cubicBezTo>
                    <a:pt x="3005" y="6510"/>
                    <a:pt x="2774" y="6483"/>
                    <a:pt x="2720" y="6370"/>
                  </a:cubicBezTo>
                  <a:cubicBezTo>
                    <a:pt x="2659" y="6340"/>
                    <a:pt x="2659" y="6313"/>
                    <a:pt x="2659" y="6283"/>
                  </a:cubicBezTo>
                  <a:cubicBezTo>
                    <a:pt x="2489" y="6170"/>
                    <a:pt x="2312" y="6170"/>
                    <a:pt x="2142" y="6056"/>
                  </a:cubicBezTo>
                  <a:cubicBezTo>
                    <a:pt x="2081" y="5973"/>
                    <a:pt x="2081" y="5886"/>
                    <a:pt x="2081" y="5803"/>
                  </a:cubicBezTo>
                  <a:cubicBezTo>
                    <a:pt x="2027" y="5690"/>
                    <a:pt x="2142" y="5603"/>
                    <a:pt x="1965" y="5520"/>
                  </a:cubicBezTo>
                  <a:cubicBezTo>
                    <a:pt x="1911" y="5490"/>
                    <a:pt x="1849" y="5520"/>
                    <a:pt x="1796" y="5490"/>
                  </a:cubicBezTo>
                  <a:cubicBezTo>
                    <a:pt x="1680" y="5463"/>
                    <a:pt x="1680" y="5376"/>
                    <a:pt x="1618" y="5293"/>
                  </a:cubicBezTo>
                  <a:cubicBezTo>
                    <a:pt x="1734" y="5320"/>
                    <a:pt x="1849" y="5293"/>
                    <a:pt x="1965" y="5293"/>
                  </a:cubicBezTo>
                  <a:cubicBezTo>
                    <a:pt x="1965" y="5263"/>
                    <a:pt x="1965" y="5237"/>
                    <a:pt x="1965" y="5206"/>
                  </a:cubicBezTo>
                  <a:cubicBezTo>
                    <a:pt x="1965" y="5067"/>
                    <a:pt x="1965" y="4980"/>
                    <a:pt x="1911" y="4866"/>
                  </a:cubicBezTo>
                  <a:cubicBezTo>
                    <a:pt x="1849" y="4840"/>
                    <a:pt x="1796" y="4813"/>
                    <a:pt x="1796" y="4783"/>
                  </a:cubicBezTo>
                  <a:cubicBezTo>
                    <a:pt x="1796" y="4753"/>
                    <a:pt x="1911" y="4753"/>
                    <a:pt x="1911" y="4753"/>
                  </a:cubicBezTo>
                  <a:cubicBezTo>
                    <a:pt x="2027" y="4670"/>
                    <a:pt x="2196" y="4643"/>
                    <a:pt x="2196" y="4557"/>
                  </a:cubicBezTo>
                  <a:cubicBezTo>
                    <a:pt x="2196" y="4443"/>
                    <a:pt x="2081" y="4386"/>
                    <a:pt x="2081" y="4273"/>
                  </a:cubicBezTo>
                  <a:cubicBezTo>
                    <a:pt x="2081" y="3990"/>
                    <a:pt x="2081" y="3990"/>
                    <a:pt x="2081" y="3990"/>
                  </a:cubicBezTo>
                  <a:cubicBezTo>
                    <a:pt x="1849" y="3990"/>
                    <a:pt x="1734" y="3990"/>
                    <a:pt x="1503" y="3990"/>
                  </a:cubicBezTo>
                  <a:cubicBezTo>
                    <a:pt x="1333" y="3990"/>
                    <a:pt x="1218" y="4020"/>
                    <a:pt x="1040" y="4020"/>
                  </a:cubicBezTo>
                  <a:cubicBezTo>
                    <a:pt x="755" y="4020"/>
                    <a:pt x="640" y="4020"/>
                    <a:pt x="347" y="3990"/>
                  </a:cubicBezTo>
                  <a:cubicBezTo>
                    <a:pt x="177" y="3963"/>
                    <a:pt x="116" y="3907"/>
                    <a:pt x="62" y="3820"/>
                  </a:cubicBezTo>
                  <a:cubicBezTo>
                    <a:pt x="0" y="3737"/>
                    <a:pt x="0" y="3680"/>
                    <a:pt x="0" y="3593"/>
                  </a:cubicBezTo>
                  <a:cubicBezTo>
                    <a:pt x="0" y="3480"/>
                    <a:pt x="62" y="3423"/>
                    <a:pt x="116" y="3310"/>
                  </a:cubicBezTo>
                  <a:cubicBezTo>
                    <a:pt x="231" y="3196"/>
                    <a:pt x="177" y="3140"/>
                    <a:pt x="293" y="3057"/>
                  </a:cubicBezTo>
                  <a:cubicBezTo>
                    <a:pt x="347" y="3026"/>
                    <a:pt x="408" y="3000"/>
                    <a:pt x="462" y="2970"/>
                  </a:cubicBezTo>
                  <a:cubicBezTo>
                    <a:pt x="524" y="2913"/>
                    <a:pt x="524" y="2830"/>
                    <a:pt x="640" y="2800"/>
                  </a:cubicBezTo>
                  <a:cubicBezTo>
                    <a:pt x="755" y="2773"/>
                    <a:pt x="871" y="2800"/>
                    <a:pt x="1040" y="2773"/>
                  </a:cubicBezTo>
                  <a:cubicBezTo>
                    <a:pt x="1102" y="2773"/>
                    <a:pt x="1156" y="2773"/>
                    <a:pt x="1156" y="2743"/>
                  </a:cubicBezTo>
                  <a:cubicBezTo>
                    <a:pt x="1156" y="2660"/>
                    <a:pt x="1040" y="2603"/>
                    <a:pt x="1040" y="2516"/>
                  </a:cubicBezTo>
                  <a:cubicBezTo>
                    <a:pt x="1040" y="2516"/>
                    <a:pt x="1040" y="2490"/>
                    <a:pt x="1040" y="2463"/>
                  </a:cubicBezTo>
                  <a:cubicBezTo>
                    <a:pt x="1271" y="2463"/>
                    <a:pt x="1449" y="2433"/>
                    <a:pt x="1618" y="2403"/>
                  </a:cubicBezTo>
                  <a:cubicBezTo>
                    <a:pt x="1734" y="2403"/>
                    <a:pt x="1734" y="2403"/>
                    <a:pt x="1849" y="2403"/>
                  </a:cubicBezTo>
                  <a:cubicBezTo>
                    <a:pt x="2027" y="2403"/>
                    <a:pt x="2142" y="2350"/>
                    <a:pt x="2312" y="2320"/>
                  </a:cubicBezTo>
                  <a:cubicBezTo>
                    <a:pt x="2427" y="2290"/>
                    <a:pt x="2489" y="2320"/>
                    <a:pt x="2605" y="2290"/>
                  </a:cubicBezTo>
                  <a:cubicBezTo>
                    <a:pt x="2659" y="2237"/>
                    <a:pt x="2774" y="2150"/>
                    <a:pt x="2890" y="2150"/>
                  </a:cubicBezTo>
                  <a:cubicBezTo>
                    <a:pt x="3005" y="2150"/>
                    <a:pt x="3005" y="2176"/>
                    <a:pt x="3067" y="2206"/>
                  </a:cubicBezTo>
                  <a:cubicBezTo>
                    <a:pt x="3175" y="2206"/>
                    <a:pt x="3237" y="2237"/>
                    <a:pt x="3352" y="2237"/>
                  </a:cubicBezTo>
                  <a:cubicBezTo>
                    <a:pt x="3406" y="2237"/>
                    <a:pt x="3468" y="2176"/>
                    <a:pt x="3529" y="2150"/>
                  </a:cubicBezTo>
                  <a:cubicBezTo>
                    <a:pt x="3583" y="2123"/>
                    <a:pt x="3699" y="2093"/>
                    <a:pt x="3699" y="2067"/>
                  </a:cubicBezTo>
                  <a:cubicBezTo>
                    <a:pt x="3699" y="2010"/>
                    <a:pt x="3699" y="1980"/>
                    <a:pt x="3699" y="1923"/>
                  </a:cubicBezTo>
                  <a:cubicBezTo>
                    <a:pt x="3992" y="1897"/>
                    <a:pt x="4161" y="1866"/>
                    <a:pt x="4392" y="1783"/>
                  </a:cubicBezTo>
                  <a:cubicBezTo>
                    <a:pt x="4624" y="1727"/>
                    <a:pt x="4562" y="1583"/>
                    <a:pt x="4508" y="1443"/>
                  </a:cubicBezTo>
                  <a:cubicBezTo>
                    <a:pt x="4970" y="1443"/>
                    <a:pt x="4970" y="1443"/>
                    <a:pt x="4970" y="1443"/>
                  </a:cubicBezTo>
                  <a:cubicBezTo>
                    <a:pt x="5024" y="1413"/>
                    <a:pt x="5024" y="1413"/>
                    <a:pt x="5024" y="1387"/>
                  </a:cubicBezTo>
                  <a:cubicBezTo>
                    <a:pt x="5024" y="1243"/>
                    <a:pt x="4970" y="1186"/>
                    <a:pt x="4970" y="1047"/>
                  </a:cubicBezTo>
                  <a:cubicBezTo>
                    <a:pt x="4970" y="1016"/>
                    <a:pt x="4970" y="990"/>
                    <a:pt x="4970" y="933"/>
                  </a:cubicBezTo>
                  <a:cubicBezTo>
                    <a:pt x="5140" y="933"/>
                    <a:pt x="5202" y="933"/>
                    <a:pt x="5371" y="933"/>
                  </a:cubicBezTo>
                  <a:cubicBezTo>
                    <a:pt x="5548" y="933"/>
                    <a:pt x="5664" y="933"/>
                    <a:pt x="5780" y="877"/>
                  </a:cubicBezTo>
                  <a:cubicBezTo>
                    <a:pt x="5780" y="846"/>
                    <a:pt x="5833" y="877"/>
                    <a:pt x="5895" y="846"/>
                  </a:cubicBezTo>
                  <a:cubicBezTo>
                    <a:pt x="6011" y="763"/>
                    <a:pt x="6065" y="676"/>
                    <a:pt x="6126" y="563"/>
                  </a:cubicBezTo>
                  <a:cubicBezTo>
                    <a:pt x="6180" y="620"/>
                    <a:pt x="6242" y="676"/>
                    <a:pt x="6357" y="707"/>
                  </a:cubicBezTo>
                  <a:cubicBezTo>
                    <a:pt x="6473" y="733"/>
                    <a:pt x="6589" y="733"/>
                    <a:pt x="6643" y="790"/>
                  </a:cubicBezTo>
                  <a:cubicBezTo>
                    <a:pt x="6704" y="846"/>
                    <a:pt x="6758" y="877"/>
                    <a:pt x="6758" y="933"/>
                  </a:cubicBezTo>
                  <a:cubicBezTo>
                    <a:pt x="6820" y="960"/>
                    <a:pt x="6758" y="1016"/>
                    <a:pt x="6820" y="1016"/>
                  </a:cubicBezTo>
                  <a:cubicBezTo>
                    <a:pt x="6935" y="1073"/>
                    <a:pt x="7051" y="1016"/>
                    <a:pt x="7105" y="1073"/>
                  </a:cubicBezTo>
                  <a:cubicBezTo>
                    <a:pt x="7221" y="1103"/>
                    <a:pt x="7167" y="1160"/>
                    <a:pt x="7221" y="1217"/>
                  </a:cubicBezTo>
                  <a:cubicBezTo>
                    <a:pt x="7336" y="1217"/>
                    <a:pt x="7336" y="1217"/>
                    <a:pt x="7336" y="1217"/>
                  </a:cubicBezTo>
                  <a:close/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6" name="Freeform 137"/>
            <p:cNvSpPr/>
            <p:nvPr/>
          </p:nvSpPr>
          <p:spPr>
            <a:xfrm>
              <a:off x="4016607" y="2088010"/>
              <a:ext cx="1093234" cy="2328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65" y="13760"/>
                  </a:moveTo>
                  <a:cubicBezTo>
                    <a:pt x="2717" y="13785"/>
                    <a:pt x="2763" y="13853"/>
                    <a:pt x="2862" y="13878"/>
                  </a:cubicBezTo>
                  <a:cubicBezTo>
                    <a:pt x="2915" y="13878"/>
                    <a:pt x="3014" y="13878"/>
                    <a:pt x="3060" y="13878"/>
                  </a:cubicBezTo>
                  <a:cubicBezTo>
                    <a:pt x="3159" y="13899"/>
                    <a:pt x="3258" y="13946"/>
                    <a:pt x="3357" y="13971"/>
                  </a:cubicBezTo>
                  <a:cubicBezTo>
                    <a:pt x="3509" y="13992"/>
                    <a:pt x="3608" y="13992"/>
                    <a:pt x="3707" y="14017"/>
                  </a:cubicBezTo>
                  <a:cubicBezTo>
                    <a:pt x="3806" y="14017"/>
                    <a:pt x="3904" y="14017"/>
                    <a:pt x="3951" y="14064"/>
                  </a:cubicBezTo>
                  <a:cubicBezTo>
                    <a:pt x="4003" y="14085"/>
                    <a:pt x="3951" y="14110"/>
                    <a:pt x="3951" y="14132"/>
                  </a:cubicBezTo>
                  <a:cubicBezTo>
                    <a:pt x="4003" y="14249"/>
                    <a:pt x="4050" y="14293"/>
                    <a:pt x="4050" y="14410"/>
                  </a:cubicBezTo>
                  <a:cubicBezTo>
                    <a:pt x="4050" y="14435"/>
                    <a:pt x="4003" y="14435"/>
                    <a:pt x="4003" y="14457"/>
                  </a:cubicBezTo>
                  <a:cubicBezTo>
                    <a:pt x="4003" y="14503"/>
                    <a:pt x="4050" y="14528"/>
                    <a:pt x="4102" y="14550"/>
                  </a:cubicBezTo>
                  <a:cubicBezTo>
                    <a:pt x="4149" y="14596"/>
                    <a:pt x="4149" y="14618"/>
                    <a:pt x="4149" y="14664"/>
                  </a:cubicBezTo>
                  <a:cubicBezTo>
                    <a:pt x="4300" y="14664"/>
                    <a:pt x="4399" y="14689"/>
                    <a:pt x="4544" y="14689"/>
                  </a:cubicBezTo>
                  <a:cubicBezTo>
                    <a:pt x="4696" y="14711"/>
                    <a:pt x="4795" y="14689"/>
                    <a:pt x="4894" y="14711"/>
                  </a:cubicBezTo>
                  <a:cubicBezTo>
                    <a:pt x="5039" y="14735"/>
                    <a:pt x="5039" y="14804"/>
                    <a:pt x="5138" y="14850"/>
                  </a:cubicBezTo>
                  <a:cubicBezTo>
                    <a:pt x="5237" y="14921"/>
                    <a:pt x="5382" y="14968"/>
                    <a:pt x="5382" y="15057"/>
                  </a:cubicBezTo>
                  <a:cubicBezTo>
                    <a:pt x="5382" y="15079"/>
                    <a:pt x="5336" y="15079"/>
                    <a:pt x="5290" y="15079"/>
                  </a:cubicBezTo>
                  <a:cubicBezTo>
                    <a:pt x="5290" y="15104"/>
                    <a:pt x="5290" y="15104"/>
                    <a:pt x="5237" y="15126"/>
                  </a:cubicBezTo>
                  <a:cubicBezTo>
                    <a:pt x="5191" y="15218"/>
                    <a:pt x="5039" y="15265"/>
                    <a:pt x="4841" y="15290"/>
                  </a:cubicBezTo>
                  <a:cubicBezTo>
                    <a:pt x="4643" y="15336"/>
                    <a:pt x="4544" y="15404"/>
                    <a:pt x="4346" y="15404"/>
                  </a:cubicBezTo>
                  <a:cubicBezTo>
                    <a:pt x="4149" y="15404"/>
                    <a:pt x="4050" y="15383"/>
                    <a:pt x="3904" y="15383"/>
                  </a:cubicBezTo>
                  <a:cubicBezTo>
                    <a:pt x="3707" y="15893"/>
                    <a:pt x="3707" y="15893"/>
                    <a:pt x="3707" y="15893"/>
                  </a:cubicBezTo>
                  <a:cubicBezTo>
                    <a:pt x="3806" y="15915"/>
                    <a:pt x="3852" y="15915"/>
                    <a:pt x="3852" y="15940"/>
                  </a:cubicBezTo>
                  <a:cubicBezTo>
                    <a:pt x="3852" y="15986"/>
                    <a:pt x="3806" y="16008"/>
                    <a:pt x="3806" y="16033"/>
                  </a:cubicBezTo>
                  <a:cubicBezTo>
                    <a:pt x="3753" y="16054"/>
                    <a:pt x="3753" y="16079"/>
                    <a:pt x="3707" y="16101"/>
                  </a:cubicBezTo>
                  <a:cubicBezTo>
                    <a:pt x="3707" y="16126"/>
                    <a:pt x="3608" y="16126"/>
                    <a:pt x="3608" y="16172"/>
                  </a:cubicBezTo>
                  <a:cubicBezTo>
                    <a:pt x="3509" y="16219"/>
                    <a:pt x="3555" y="16262"/>
                    <a:pt x="3509" y="16308"/>
                  </a:cubicBezTo>
                  <a:cubicBezTo>
                    <a:pt x="3410" y="16451"/>
                    <a:pt x="3410" y="16544"/>
                    <a:pt x="3410" y="16705"/>
                  </a:cubicBezTo>
                  <a:cubicBezTo>
                    <a:pt x="3410" y="16751"/>
                    <a:pt x="3410" y="16798"/>
                    <a:pt x="3509" y="16819"/>
                  </a:cubicBezTo>
                  <a:cubicBezTo>
                    <a:pt x="3555" y="16844"/>
                    <a:pt x="3608" y="16844"/>
                    <a:pt x="3654" y="16866"/>
                  </a:cubicBezTo>
                  <a:cubicBezTo>
                    <a:pt x="3707" y="16890"/>
                    <a:pt x="3753" y="16912"/>
                    <a:pt x="3806" y="16937"/>
                  </a:cubicBezTo>
                  <a:cubicBezTo>
                    <a:pt x="3904" y="16937"/>
                    <a:pt x="4003" y="16912"/>
                    <a:pt x="4050" y="16937"/>
                  </a:cubicBezTo>
                  <a:cubicBezTo>
                    <a:pt x="4102" y="16959"/>
                    <a:pt x="4102" y="16983"/>
                    <a:pt x="4102" y="17005"/>
                  </a:cubicBezTo>
                  <a:cubicBezTo>
                    <a:pt x="4149" y="17051"/>
                    <a:pt x="4201" y="17051"/>
                    <a:pt x="4247" y="17076"/>
                  </a:cubicBezTo>
                  <a:cubicBezTo>
                    <a:pt x="4149" y="17144"/>
                    <a:pt x="4102" y="17191"/>
                    <a:pt x="3951" y="17262"/>
                  </a:cubicBezTo>
                  <a:cubicBezTo>
                    <a:pt x="3852" y="17284"/>
                    <a:pt x="3806" y="17284"/>
                    <a:pt x="3753" y="17308"/>
                  </a:cubicBezTo>
                  <a:cubicBezTo>
                    <a:pt x="3654" y="17377"/>
                    <a:pt x="3654" y="17448"/>
                    <a:pt x="3509" y="17516"/>
                  </a:cubicBezTo>
                  <a:cubicBezTo>
                    <a:pt x="3509" y="17516"/>
                    <a:pt x="3456" y="17516"/>
                    <a:pt x="3456" y="17541"/>
                  </a:cubicBezTo>
                  <a:cubicBezTo>
                    <a:pt x="3410" y="17562"/>
                    <a:pt x="3410" y="17587"/>
                    <a:pt x="3410" y="17609"/>
                  </a:cubicBezTo>
                  <a:cubicBezTo>
                    <a:pt x="3357" y="17655"/>
                    <a:pt x="3311" y="17680"/>
                    <a:pt x="3212" y="17726"/>
                  </a:cubicBezTo>
                  <a:cubicBezTo>
                    <a:pt x="3159" y="17726"/>
                    <a:pt x="3113" y="17748"/>
                    <a:pt x="3060" y="17773"/>
                  </a:cubicBezTo>
                  <a:cubicBezTo>
                    <a:pt x="2961" y="17819"/>
                    <a:pt x="2816" y="17841"/>
                    <a:pt x="2816" y="17887"/>
                  </a:cubicBezTo>
                  <a:cubicBezTo>
                    <a:pt x="2816" y="18002"/>
                    <a:pt x="2862" y="18073"/>
                    <a:pt x="2915" y="18166"/>
                  </a:cubicBezTo>
                  <a:cubicBezTo>
                    <a:pt x="2915" y="18237"/>
                    <a:pt x="2862" y="18281"/>
                    <a:pt x="2915" y="18330"/>
                  </a:cubicBezTo>
                  <a:cubicBezTo>
                    <a:pt x="2915" y="18352"/>
                    <a:pt x="3014" y="18330"/>
                    <a:pt x="3014" y="18352"/>
                  </a:cubicBezTo>
                  <a:cubicBezTo>
                    <a:pt x="3014" y="18374"/>
                    <a:pt x="3060" y="18398"/>
                    <a:pt x="3060" y="18420"/>
                  </a:cubicBezTo>
                  <a:cubicBezTo>
                    <a:pt x="3060" y="18467"/>
                    <a:pt x="2961" y="18467"/>
                    <a:pt x="2915" y="18467"/>
                  </a:cubicBezTo>
                  <a:cubicBezTo>
                    <a:pt x="2816" y="18467"/>
                    <a:pt x="2763" y="18420"/>
                    <a:pt x="2665" y="18420"/>
                  </a:cubicBezTo>
                  <a:cubicBezTo>
                    <a:pt x="2519" y="18420"/>
                    <a:pt x="2467" y="18491"/>
                    <a:pt x="2322" y="18491"/>
                  </a:cubicBezTo>
                  <a:cubicBezTo>
                    <a:pt x="2223" y="18491"/>
                    <a:pt x="2170" y="18445"/>
                    <a:pt x="2071" y="18445"/>
                  </a:cubicBezTo>
                  <a:cubicBezTo>
                    <a:pt x="2025" y="18445"/>
                    <a:pt x="2025" y="18467"/>
                    <a:pt x="1972" y="18467"/>
                  </a:cubicBezTo>
                  <a:cubicBezTo>
                    <a:pt x="1827" y="18491"/>
                    <a:pt x="1774" y="18491"/>
                    <a:pt x="1629" y="18491"/>
                  </a:cubicBezTo>
                  <a:cubicBezTo>
                    <a:pt x="1675" y="18513"/>
                    <a:pt x="1728" y="18538"/>
                    <a:pt x="1728" y="18559"/>
                  </a:cubicBezTo>
                  <a:cubicBezTo>
                    <a:pt x="1728" y="18652"/>
                    <a:pt x="1728" y="18652"/>
                    <a:pt x="1728" y="18652"/>
                  </a:cubicBezTo>
                  <a:cubicBezTo>
                    <a:pt x="1530" y="18652"/>
                    <a:pt x="1431" y="18652"/>
                    <a:pt x="1280" y="18677"/>
                  </a:cubicBezTo>
                  <a:cubicBezTo>
                    <a:pt x="1187" y="18699"/>
                    <a:pt x="1082" y="18724"/>
                    <a:pt x="937" y="18745"/>
                  </a:cubicBezTo>
                  <a:cubicBezTo>
                    <a:pt x="791" y="18745"/>
                    <a:pt x="686" y="18745"/>
                    <a:pt x="541" y="18745"/>
                  </a:cubicBezTo>
                  <a:cubicBezTo>
                    <a:pt x="396" y="18770"/>
                    <a:pt x="244" y="18745"/>
                    <a:pt x="244" y="18816"/>
                  </a:cubicBezTo>
                  <a:cubicBezTo>
                    <a:pt x="244" y="18838"/>
                    <a:pt x="297" y="18838"/>
                    <a:pt x="297" y="18863"/>
                  </a:cubicBezTo>
                  <a:cubicBezTo>
                    <a:pt x="297" y="18909"/>
                    <a:pt x="297" y="18956"/>
                    <a:pt x="244" y="18956"/>
                  </a:cubicBezTo>
                  <a:cubicBezTo>
                    <a:pt x="343" y="18977"/>
                    <a:pt x="442" y="18977"/>
                    <a:pt x="442" y="19024"/>
                  </a:cubicBezTo>
                  <a:cubicBezTo>
                    <a:pt x="442" y="19049"/>
                    <a:pt x="396" y="19095"/>
                    <a:pt x="396" y="19142"/>
                  </a:cubicBezTo>
                  <a:cubicBezTo>
                    <a:pt x="343" y="19210"/>
                    <a:pt x="297" y="19281"/>
                    <a:pt x="297" y="19374"/>
                  </a:cubicBezTo>
                  <a:cubicBezTo>
                    <a:pt x="244" y="19488"/>
                    <a:pt x="0" y="19535"/>
                    <a:pt x="0" y="19674"/>
                  </a:cubicBezTo>
                  <a:cubicBezTo>
                    <a:pt x="0" y="19699"/>
                    <a:pt x="46" y="19699"/>
                    <a:pt x="46" y="19721"/>
                  </a:cubicBezTo>
                  <a:cubicBezTo>
                    <a:pt x="46" y="19745"/>
                    <a:pt x="46" y="19792"/>
                    <a:pt x="46" y="19838"/>
                  </a:cubicBezTo>
                  <a:cubicBezTo>
                    <a:pt x="198" y="19838"/>
                    <a:pt x="343" y="19813"/>
                    <a:pt x="442" y="19860"/>
                  </a:cubicBezTo>
                  <a:cubicBezTo>
                    <a:pt x="541" y="19906"/>
                    <a:pt x="495" y="19953"/>
                    <a:pt x="495" y="20024"/>
                  </a:cubicBezTo>
                  <a:cubicBezTo>
                    <a:pt x="495" y="20070"/>
                    <a:pt x="495" y="20092"/>
                    <a:pt x="495" y="20139"/>
                  </a:cubicBezTo>
                  <a:cubicBezTo>
                    <a:pt x="495" y="20139"/>
                    <a:pt x="396" y="20139"/>
                    <a:pt x="396" y="20163"/>
                  </a:cubicBezTo>
                  <a:lnTo>
                    <a:pt x="396" y="20185"/>
                  </a:lnTo>
                  <a:cubicBezTo>
                    <a:pt x="396" y="20256"/>
                    <a:pt x="442" y="20300"/>
                    <a:pt x="442" y="20349"/>
                  </a:cubicBezTo>
                  <a:cubicBezTo>
                    <a:pt x="495" y="20371"/>
                    <a:pt x="442" y="20392"/>
                    <a:pt x="495" y="20442"/>
                  </a:cubicBezTo>
                  <a:cubicBezTo>
                    <a:pt x="541" y="20485"/>
                    <a:pt x="640" y="20485"/>
                    <a:pt x="640" y="20557"/>
                  </a:cubicBezTo>
                  <a:cubicBezTo>
                    <a:pt x="640" y="20603"/>
                    <a:pt x="594" y="20625"/>
                    <a:pt x="541" y="20671"/>
                  </a:cubicBezTo>
                  <a:cubicBezTo>
                    <a:pt x="495" y="20718"/>
                    <a:pt x="541" y="20764"/>
                    <a:pt x="541" y="20810"/>
                  </a:cubicBezTo>
                  <a:cubicBezTo>
                    <a:pt x="541" y="20857"/>
                    <a:pt x="495" y="20857"/>
                    <a:pt x="495" y="20903"/>
                  </a:cubicBezTo>
                  <a:cubicBezTo>
                    <a:pt x="442" y="20928"/>
                    <a:pt x="495" y="20975"/>
                    <a:pt x="442" y="21021"/>
                  </a:cubicBezTo>
                  <a:cubicBezTo>
                    <a:pt x="594" y="21021"/>
                    <a:pt x="686" y="20975"/>
                    <a:pt x="791" y="20975"/>
                  </a:cubicBezTo>
                  <a:cubicBezTo>
                    <a:pt x="884" y="20996"/>
                    <a:pt x="937" y="21043"/>
                    <a:pt x="1035" y="21043"/>
                  </a:cubicBezTo>
                  <a:cubicBezTo>
                    <a:pt x="1233" y="21089"/>
                    <a:pt x="1431" y="21043"/>
                    <a:pt x="1629" y="21089"/>
                  </a:cubicBezTo>
                  <a:cubicBezTo>
                    <a:pt x="1873" y="21021"/>
                    <a:pt x="1972" y="20950"/>
                    <a:pt x="2223" y="20857"/>
                  </a:cubicBezTo>
                  <a:cubicBezTo>
                    <a:pt x="2368" y="20882"/>
                    <a:pt x="2368" y="20882"/>
                    <a:pt x="2368" y="20882"/>
                  </a:cubicBezTo>
                  <a:cubicBezTo>
                    <a:pt x="2519" y="20857"/>
                    <a:pt x="2566" y="20810"/>
                    <a:pt x="2717" y="20789"/>
                  </a:cubicBezTo>
                  <a:cubicBezTo>
                    <a:pt x="2763" y="20764"/>
                    <a:pt x="2816" y="20764"/>
                    <a:pt x="2862" y="20742"/>
                  </a:cubicBezTo>
                  <a:cubicBezTo>
                    <a:pt x="2915" y="20718"/>
                    <a:pt x="2915" y="20696"/>
                    <a:pt x="2961" y="20671"/>
                  </a:cubicBezTo>
                  <a:cubicBezTo>
                    <a:pt x="3060" y="20649"/>
                    <a:pt x="3159" y="20696"/>
                    <a:pt x="3212" y="20671"/>
                  </a:cubicBezTo>
                  <a:cubicBezTo>
                    <a:pt x="3258" y="20671"/>
                    <a:pt x="3258" y="20649"/>
                    <a:pt x="3311" y="20649"/>
                  </a:cubicBezTo>
                  <a:cubicBezTo>
                    <a:pt x="3357" y="20603"/>
                    <a:pt x="3410" y="20578"/>
                    <a:pt x="3509" y="20557"/>
                  </a:cubicBezTo>
                  <a:cubicBezTo>
                    <a:pt x="3608" y="20510"/>
                    <a:pt x="3654" y="20485"/>
                    <a:pt x="3753" y="20485"/>
                  </a:cubicBezTo>
                  <a:cubicBezTo>
                    <a:pt x="3852" y="20464"/>
                    <a:pt x="3904" y="20485"/>
                    <a:pt x="4003" y="20464"/>
                  </a:cubicBezTo>
                  <a:cubicBezTo>
                    <a:pt x="4102" y="20464"/>
                    <a:pt x="4149" y="20442"/>
                    <a:pt x="4247" y="20417"/>
                  </a:cubicBezTo>
                  <a:cubicBezTo>
                    <a:pt x="4445" y="20392"/>
                    <a:pt x="4544" y="20392"/>
                    <a:pt x="4742" y="20371"/>
                  </a:cubicBezTo>
                  <a:cubicBezTo>
                    <a:pt x="4742" y="20278"/>
                    <a:pt x="4742" y="20185"/>
                    <a:pt x="4940" y="20139"/>
                  </a:cubicBezTo>
                  <a:cubicBezTo>
                    <a:pt x="5138" y="20046"/>
                    <a:pt x="5336" y="20024"/>
                    <a:pt x="5580" y="20024"/>
                  </a:cubicBezTo>
                  <a:cubicBezTo>
                    <a:pt x="5929" y="20024"/>
                    <a:pt x="6127" y="20114"/>
                    <a:pt x="6470" y="20139"/>
                  </a:cubicBezTo>
                  <a:cubicBezTo>
                    <a:pt x="6721" y="20163"/>
                    <a:pt x="6866" y="20163"/>
                    <a:pt x="7064" y="20207"/>
                  </a:cubicBezTo>
                  <a:cubicBezTo>
                    <a:pt x="7163" y="20231"/>
                    <a:pt x="7262" y="20256"/>
                    <a:pt x="7314" y="20300"/>
                  </a:cubicBezTo>
                  <a:cubicBezTo>
                    <a:pt x="7360" y="20300"/>
                    <a:pt x="7360" y="20324"/>
                    <a:pt x="7360" y="20324"/>
                  </a:cubicBezTo>
                  <a:cubicBezTo>
                    <a:pt x="7459" y="20392"/>
                    <a:pt x="7558" y="20417"/>
                    <a:pt x="7611" y="20485"/>
                  </a:cubicBezTo>
                  <a:cubicBezTo>
                    <a:pt x="7657" y="20510"/>
                    <a:pt x="7657" y="20557"/>
                    <a:pt x="7710" y="20557"/>
                  </a:cubicBezTo>
                  <a:cubicBezTo>
                    <a:pt x="7756" y="20603"/>
                    <a:pt x="7855" y="20557"/>
                    <a:pt x="7954" y="20578"/>
                  </a:cubicBezTo>
                  <a:cubicBezTo>
                    <a:pt x="8007" y="20603"/>
                    <a:pt x="8007" y="20625"/>
                    <a:pt x="8007" y="20671"/>
                  </a:cubicBezTo>
                  <a:cubicBezTo>
                    <a:pt x="8106" y="20810"/>
                    <a:pt x="8007" y="20903"/>
                    <a:pt x="8106" y="21043"/>
                  </a:cubicBezTo>
                  <a:cubicBezTo>
                    <a:pt x="8205" y="21043"/>
                    <a:pt x="8350" y="21043"/>
                    <a:pt x="8449" y="21089"/>
                  </a:cubicBezTo>
                  <a:cubicBezTo>
                    <a:pt x="8600" y="21114"/>
                    <a:pt x="8548" y="21207"/>
                    <a:pt x="8699" y="21228"/>
                  </a:cubicBezTo>
                  <a:cubicBezTo>
                    <a:pt x="8798" y="21253"/>
                    <a:pt x="8844" y="21253"/>
                    <a:pt x="8990" y="21253"/>
                  </a:cubicBezTo>
                  <a:cubicBezTo>
                    <a:pt x="8990" y="21321"/>
                    <a:pt x="8943" y="21393"/>
                    <a:pt x="9095" y="21439"/>
                  </a:cubicBezTo>
                  <a:cubicBezTo>
                    <a:pt x="9187" y="21485"/>
                    <a:pt x="9293" y="21461"/>
                    <a:pt x="9385" y="21507"/>
                  </a:cubicBezTo>
                  <a:cubicBezTo>
                    <a:pt x="9537" y="21554"/>
                    <a:pt x="9583" y="21600"/>
                    <a:pt x="9735" y="21600"/>
                  </a:cubicBezTo>
                  <a:cubicBezTo>
                    <a:pt x="9834" y="21600"/>
                    <a:pt x="9887" y="21554"/>
                    <a:pt x="9979" y="21532"/>
                  </a:cubicBezTo>
                  <a:cubicBezTo>
                    <a:pt x="10078" y="21485"/>
                    <a:pt x="10131" y="21439"/>
                    <a:pt x="10276" y="21393"/>
                  </a:cubicBezTo>
                  <a:cubicBezTo>
                    <a:pt x="10328" y="21368"/>
                    <a:pt x="10427" y="21346"/>
                    <a:pt x="10474" y="21300"/>
                  </a:cubicBezTo>
                  <a:cubicBezTo>
                    <a:pt x="10526" y="21275"/>
                    <a:pt x="10572" y="21253"/>
                    <a:pt x="10572" y="21228"/>
                  </a:cubicBezTo>
                  <a:cubicBezTo>
                    <a:pt x="10572" y="21182"/>
                    <a:pt x="10474" y="21160"/>
                    <a:pt x="10474" y="21114"/>
                  </a:cubicBezTo>
                  <a:cubicBezTo>
                    <a:pt x="10427" y="21043"/>
                    <a:pt x="10427" y="21021"/>
                    <a:pt x="10427" y="20950"/>
                  </a:cubicBezTo>
                  <a:cubicBezTo>
                    <a:pt x="10526" y="20975"/>
                    <a:pt x="10572" y="20996"/>
                    <a:pt x="10625" y="21021"/>
                  </a:cubicBezTo>
                  <a:cubicBezTo>
                    <a:pt x="10671" y="21067"/>
                    <a:pt x="10671" y="21114"/>
                    <a:pt x="10770" y="21136"/>
                  </a:cubicBezTo>
                  <a:cubicBezTo>
                    <a:pt x="10968" y="21207"/>
                    <a:pt x="11120" y="21207"/>
                    <a:pt x="11318" y="21228"/>
                  </a:cubicBezTo>
                  <a:cubicBezTo>
                    <a:pt x="11516" y="21253"/>
                    <a:pt x="11661" y="21253"/>
                    <a:pt x="11812" y="21275"/>
                  </a:cubicBezTo>
                  <a:cubicBezTo>
                    <a:pt x="12010" y="21300"/>
                    <a:pt x="12056" y="21346"/>
                    <a:pt x="12208" y="21393"/>
                  </a:cubicBezTo>
                  <a:cubicBezTo>
                    <a:pt x="12208" y="21368"/>
                    <a:pt x="12208" y="21346"/>
                    <a:pt x="12254" y="21321"/>
                  </a:cubicBezTo>
                  <a:cubicBezTo>
                    <a:pt x="12254" y="21253"/>
                    <a:pt x="12254" y="21207"/>
                    <a:pt x="12307" y="21114"/>
                  </a:cubicBezTo>
                  <a:cubicBezTo>
                    <a:pt x="12505" y="21114"/>
                    <a:pt x="12604" y="21089"/>
                    <a:pt x="12802" y="21089"/>
                  </a:cubicBezTo>
                  <a:cubicBezTo>
                    <a:pt x="12848" y="21067"/>
                    <a:pt x="12848" y="21021"/>
                    <a:pt x="12901" y="20996"/>
                  </a:cubicBezTo>
                  <a:cubicBezTo>
                    <a:pt x="12947" y="20975"/>
                    <a:pt x="13000" y="20975"/>
                    <a:pt x="13099" y="20950"/>
                  </a:cubicBezTo>
                  <a:cubicBezTo>
                    <a:pt x="13197" y="20928"/>
                    <a:pt x="13244" y="20903"/>
                    <a:pt x="13343" y="20882"/>
                  </a:cubicBezTo>
                  <a:cubicBezTo>
                    <a:pt x="13395" y="20835"/>
                    <a:pt x="13441" y="20810"/>
                    <a:pt x="13494" y="20764"/>
                  </a:cubicBezTo>
                  <a:cubicBezTo>
                    <a:pt x="13540" y="20718"/>
                    <a:pt x="13540" y="20696"/>
                    <a:pt x="13593" y="20649"/>
                  </a:cubicBezTo>
                  <a:cubicBezTo>
                    <a:pt x="13593" y="20557"/>
                    <a:pt x="13593" y="20485"/>
                    <a:pt x="13639" y="20392"/>
                  </a:cubicBezTo>
                  <a:cubicBezTo>
                    <a:pt x="13639" y="20371"/>
                    <a:pt x="13738" y="20349"/>
                    <a:pt x="13738" y="20324"/>
                  </a:cubicBezTo>
                  <a:cubicBezTo>
                    <a:pt x="13791" y="20278"/>
                    <a:pt x="13791" y="20231"/>
                    <a:pt x="13791" y="20163"/>
                  </a:cubicBezTo>
                  <a:cubicBezTo>
                    <a:pt x="13791" y="20070"/>
                    <a:pt x="13883" y="19999"/>
                    <a:pt x="13883" y="19906"/>
                  </a:cubicBezTo>
                  <a:cubicBezTo>
                    <a:pt x="13883" y="19420"/>
                    <a:pt x="13883" y="19420"/>
                    <a:pt x="13883" y="19420"/>
                  </a:cubicBezTo>
                  <a:cubicBezTo>
                    <a:pt x="13883" y="19327"/>
                    <a:pt x="13936" y="19256"/>
                    <a:pt x="13936" y="19163"/>
                  </a:cubicBezTo>
                  <a:cubicBezTo>
                    <a:pt x="13936" y="19142"/>
                    <a:pt x="13989" y="19142"/>
                    <a:pt x="13989" y="19117"/>
                  </a:cubicBezTo>
                  <a:cubicBezTo>
                    <a:pt x="13989" y="19070"/>
                    <a:pt x="13883" y="19049"/>
                    <a:pt x="13883" y="19002"/>
                  </a:cubicBezTo>
                  <a:cubicBezTo>
                    <a:pt x="13883" y="18977"/>
                    <a:pt x="13936" y="18977"/>
                    <a:pt x="13936" y="18956"/>
                  </a:cubicBezTo>
                  <a:cubicBezTo>
                    <a:pt x="13936" y="18931"/>
                    <a:pt x="13936" y="18909"/>
                    <a:pt x="13936" y="18885"/>
                  </a:cubicBezTo>
                  <a:cubicBezTo>
                    <a:pt x="13936" y="18792"/>
                    <a:pt x="13936" y="18724"/>
                    <a:pt x="13936" y="18652"/>
                  </a:cubicBezTo>
                  <a:cubicBezTo>
                    <a:pt x="13936" y="18445"/>
                    <a:pt x="13883" y="18330"/>
                    <a:pt x="13791" y="18144"/>
                  </a:cubicBezTo>
                  <a:cubicBezTo>
                    <a:pt x="13685" y="17841"/>
                    <a:pt x="13685" y="17680"/>
                    <a:pt x="13593" y="17401"/>
                  </a:cubicBezTo>
                  <a:cubicBezTo>
                    <a:pt x="13494" y="17191"/>
                    <a:pt x="13395" y="17076"/>
                    <a:pt x="13244" y="16890"/>
                  </a:cubicBezTo>
                  <a:cubicBezTo>
                    <a:pt x="13099" y="16705"/>
                    <a:pt x="13099" y="16587"/>
                    <a:pt x="13046" y="16380"/>
                  </a:cubicBezTo>
                  <a:cubicBezTo>
                    <a:pt x="13046" y="16287"/>
                    <a:pt x="13000" y="16240"/>
                    <a:pt x="13000" y="16126"/>
                  </a:cubicBezTo>
                  <a:cubicBezTo>
                    <a:pt x="13000" y="15962"/>
                    <a:pt x="13046" y="15847"/>
                    <a:pt x="13145" y="15683"/>
                  </a:cubicBezTo>
                  <a:cubicBezTo>
                    <a:pt x="13343" y="15429"/>
                    <a:pt x="13494" y="15290"/>
                    <a:pt x="13883" y="15079"/>
                  </a:cubicBezTo>
                  <a:cubicBezTo>
                    <a:pt x="13989" y="15014"/>
                    <a:pt x="14134" y="15014"/>
                    <a:pt x="14279" y="14943"/>
                  </a:cubicBezTo>
                  <a:cubicBezTo>
                    <a:pt x="14279" y="14921"/>
                    <a:pt x="14279" y="14896"/>
                    <a:pt x="14279" y="14875"/>
                  </a:cubicBezTo>
                  <a:cubicBezTo>
                    <a:pt x="14279" y="14828"/>
                    <a:pt x="14233" y="14804"/>
                    <a:pt x="14187" y="14782"/>
                  </a:cubicBezTo>
                  <a:cubicBezTo>
                    <a:pt x="14134" y="14757"/>
                    <a:pt x="14187" y="14735"/>
                    <a:pt x="14134" y="14735"/>
                  </a:cubicBezTo>
                  <a:cubicBezTo>
                    <a:pt x="14081" y="14735"/>
                    <a:pt x="14035" y="14735"/>
                    <a:pt x="13989" y="14711"/>
                  </a:cubicBezTo>
                  <a:cubicBezTo>
                    <a:pt x="14035" y="14643"/>
                    <a:pt x="14233" y="14596"/>
                    <a:pt x="14431" y="14596"/>
                  </a:cubicBezTo>
                  <a:cubicBezTo>
                    <a:pt x="14675" y="14596"/>
                    <a:pt x="14774" y="14643"/>
                    <a:pt x="15024" y="14711"/>
                  </a:cubicBezTo>
                  <a:cubicBezTo>
                    <a:pt x="15024" y="14643"/>
                    <a:pt x="15071" y="14596"/>
                    <a:pt x="15123" y="14550"/>
                  </a:cubicBezTo>
                  <a:cubicBezTo>
                    <a:pt x="15169" y="14528"/>
                    <a:pt x="15222" y="14503"/>
                    <a:pt x="15268" y="14478"/>
                  </a:cubicBezTo>
                  <a:cubicBezTo>
                    <a:pt x="15420" y="14478"/>
                    <a:pt x="15519" y="14503"/>
                    <a:pt x="15618" y="14503"/>
                  </a:cubicBezTo>
                  <a:cubicBezTo>
                    <a:pt x="15961" y="14503"/>
                    <a:pt x="16113" y="14457"/>
                    <a:pt x="16456" y="14457"/>
                  </a:cubicBezTo>
                  <a:cubicBezTo>
                    <a:pt x="16508" y="14457"/>
                    <a:pt x="16555" y="14457"/>
                    <a:pt x="16555" y="14478"/>
                  </a:cubicBezTo>
                  <a:cubicBezTo>
                    <a:pt x="16607" y="14528"/>
                    <a:pt x="16607" y="14571"/>
                    <a:pt x="16653" y="14571"/>
                  </a:cubicBezTo>
                  <a:cubicBezTo>
                    <a:pt x="16752" y="14571"/>
                    <a:pt x="16752" y="14528"/>
                    <a:pt x="16851" y="14528"/>
                  </a:cubicBezTo>
                  <a:cubicBezTo>
                    <a:pt x="16851" y="14528"/>
                    <a:pt x="16904" y="14550"/>
                    <a:pt x="16950" y="14550"/>
                  </a:cubicBezTo>
                  <a:cubicBezTo>
                    <a:pt x="16950" y="14596"/>
                    <a:pt x="16851" y="14618"/>
                    <a:pt x="16950" y="14664"/>
                  </a:cubicBezTo>
                  <a:cubicBezTo>
                    <a:pt x="16950" y="14689"/>
                    <a:pt x="17003" y="14711"/>
                    <a:pt x="17049" y="14735"/>
                  </a:cubicBezTo>
                  <a:cubicBezTo>
                    <a:pt x="17247" y="14828"/>
                    <a:pt x="17346" y="14921"/>
                    <a:pt x="17597" y="14968"/>
                  </a:cubicBezTo>
                  <a:cubicBezTo>
                    <a:pt x="17643" y="14943"/>
                    <a:pt x="17643" y="14921"/>
                    <a:pt x="17643" y="14896"/>
                  </a:cubicBezTo>
                  <a:cubicBezTo>
                    <a:pt x="17643" y="14828"/>
                    <a:pt x="17544" y="14782"/>
                    <a:pt x="17544" y="14711"/>
                  </a:cubicBezTo>
                  <a:cubicBezTo>
                    <a:pt x="17544" y="14664"/>
                    <a:pt x="17597" y="14618"/>
                    <a:pt x="17544" y="14596"/>
                  </a:cubicBezTo>
                  <a:cubicBezTo>
                    <a:pt x="17491" y="14528"/>
                    <a:pt x="17399" y="14528"/>
                    <a:pt x="17346" y="14478"/>
                  </a:cubicBezTo>
                  <a:cubicBezTo>
                    <a:pt x="17346" y="14293"/>
                    <a:pt x="17346" y="14293"/>
                    <a:pt x="17346" y="14293"/>
                  </a:cubicBezTo>
                  <a:cubicBezTo>
                    <a:pt x="17491" y="14178"/>
                    <a:pt x="17491" y="14178"/>
                    <a:pt x="17491" y="14178"/>
                  </a:cubicBezTo>
                  <a:cubicBezTo>
                    <a:pt x="17491" y="14156"/>
                    <a:pt x="17445" y="14132"/>
                    <a:pt x="17445" y="14085"/>
                  </a:cubicBezTo>
                  <a:cubicBezTo>
                    <a:pt x="17491" y="14085"/>
                    <a:pt x="17544" y="14110"/>
                    <a:pt x="17597" y="14085"/>
                  </a:cubicBezTo>
                  <a:cubicBezTo>
                    <a:pt x="17643" y="14064"/>
                    <a:pt x="17597" y="14039"/>
                    <a:pt x="17597" y="13992"/>
                  </a:cubicBezTo>
                  <a:cubicBezTo>
                    <a:pt x="17597" y="13971"/>
                    <a:pt x="17597" y="13924"/>
                    <a:pt x="17544" y="13899"/>
                  </a:cubicBezTo>
                  <a:cubicBezTo>
                    <a:pt x="17445" y="13899"/>
                    <a:pt x="17399" y="13899"/>
                    <a:pt x="17300" y="13899"/>
                  </a:cubicBezTo>
                  <a:cubicBezTo>
                    <a:pt x="17300" y="13785"/>
                    <a:pt x="17300" y="13785"/>
                    <a:pt x="17300" y="13785"/>
                  </a:cubicBezTo>
                  <a:cubicBezTo>
                    <a:pt x="17247" y="13785"/>
                    <a:pt x="17201" y="13785"/>
                    <a:pt x="17148" y="13760"/>
                  </a:cubicBezTo>
                  <a:cubicBezTo>
                    <a:pt x="17201" y="13692"/>
                    <a:pt x="17300" y="13667"/>
                    <a:pt x="17399" y="13621"/>
                  </a:cubicBezTo>
                  <a:cubicBezTo>
                    <a:pt x="17399" y="13599"/>
                    <a:pt x="17445" y="13599"/>
                    <a:pt x="17445" y="13574"/>
                  </a:cubicBezTo>
                  <a:cubicBezTo>
                    <a:pt x="17445" y="13553"/>
                    <a:pt x="17544" y="13574"/>
                    <a:pt x="17544" y="13553"/>
                  </a:cubicBezTo>
                  <a:cubicBezTo>
                    <a:pt x="17544" y="13460"/>
                    <a:pt x="17445" y="13389"/>
                    <a:pt x="17247" y="13389"/>
                  </a:cubicBezTo>
                  <a:cubicBezTo>
                    <a:pt x="17201" y="13389"/>
                    <a:pt x="17148" y="13389"/>
                    <a:pt x="17102" y="13389"/>
                  </a:cubicBezTo>
                  <a:cubicBezTo>
                    <a:pt x="17102" y="13367"/>
                    <a:pt x="17049" y="13367"/>
                    <a:pt x="17049" y="13342"/>
                  </a:cubicBezTo>
                  <a:cubicBezTo>
                    <a:pt x="17049" y="13274"/>
                    <a:pt x="17201" y="13274"/>
                    <a:pt x="17300" y="13228"/>
                  </a:cubicBezTo>
                  <a:cubicBezTo>
                    <a:pt x="17445" y="13181"/>
                    <a:pt x="17491" y="13135"/>
                    <a:pt x="17597" y="13088"/>
                  </a:cubicBezTo>
                  <a:cubicBezTo>
                    <a:pt x="17689" y="13042"/>
                    <a:pt x="17794" y="12995"/>
                    <a:pt x="17794" y="12924"/>
                  </a:cubicBezTo>
                  <a:cubicBezTo>
                    <a:pt x="17794" y="12878"/>
                    <a:pt x="17689" y="12831"/>
                    <a:pt x="17597" y="12810"/>
                  </a:cubicBezTo>
                  <a:cubicBezTo>
                    <a:pt x="17643" y="12738"/>
                    <a:pt x="17742" y="12692"/>
                    <a:pt x="17841" y="12624"/>
                  </a:cubicBezTo>
                  <a:cubicBezTo>
                    <a:pt x="17887" y="12599"/>
                    <a:pt x="17940" y="12577"/>
                    <a:pt x="17940" y="12556"/>
                  </a:cubicBezTo>
                  <a:cubicBezTo>
                    <a:pt x="17992" y="12531"/>
                    <a:pt x="18038" y="12531"/>
                    <a:pt x="18038" y="12531"/>
                  </a:cubicBezTo>
                  <a:cubicBezTo>
                    <a:pt x="18137" y="12484"/>
                    <a:pt x="18137" y="12438"/>
                    <a:pt x="18137" y="12392"/>
                  </a:cubicBezTo>
                  <a:cubicBezTo>
                    <a:pt x="18137" y="12323"/>
                    <a:pt x="18085" y="12299"/>
                    <a:pt x="18085" y="12231"/>
                  </a:cubicBezTo>
                  <a:cubicBezTo>
                    <a:pt x="18190" y="12252"/>
                    <a:pt x="18190" y="12252"/>
                    <a:pt x="18190" y="12252"/>
                  </a:cubicBezTo>
                  <a:cubicBezTo>
                    <a:pt x="18236" y="12323"/>
                    <a:pt x="18236" y="12392"/>
                    <a:pt x="18335" y="12438"/>
                  </a:cubicBezTo>
                  <a:cubicBezTo>
                    <a:pt x="18381" y="12392"/>
                    <a:pt x="18381" y="12370"/>
                    <a:pt x="18434" y="12323"/>
                  </a:cubicBezTo>
                  <a:cubicBezTo>
                    <a:pt x="18480" y="12345"/>
                    <a:pt x="18480" y="12370"/>
                    <a:pt x="18579" y="12370"/>
                  </a:cubicBezTo>
                  <a:cubicBezTo>
                    <a:pt x="18579" y="12206"/>
                    <a:pt x="18579" y="12206"/>
                    <a:pt x="18579" y="12206"/>
                  </a:cubicBezTo>
                  <a:cubicBezTo>
                    <a:pt x="18579" y="12184"/>
                    <a:pt x="18480" y="12159"/>
                    <a:pt x="18480" y="12113"/>
                  </a:cubicBezTo>
                  <a:cubicBezTo>
                    <a:pt x="18480" y="12066"/>
                    <a:pt x="18579" y="12020"/>
                    <a:pt x="18579" y="11974"/>
                  </a:cubicBezTo>
                  <a:cubicBezTo>
                    <a:pt x="18579" y="11881"/>
                    <a:pt x="18434" y="11859"/>
                    <a:pt x="18381" y="11766"/>
                  </a:cubicBezTo>
                  <a:cubicBezTo>
                    <a:pt x="18533" y="11766"/>
                    <a:pt x="18632" y="11766"/>
                    <a:pt x="18777" y="11766"/>
                  </a:cubicBezTo>
                  <a:cubicBezTo>
                    <a:pt x="18830" y="11859"/>
                    <a:pt x="18830" y="11927"/>
                    <a:pt x="18929" y="11998"/>
                  </a:cubicBezTo>
                  <a:cubicBezTo>
                    <a:pt x="19028" y="11998"/>
                    <a:pt x="19028" y="11998"/>
                    <a:pt x="19028" y="11998"/>
                  </a:cubicBezTo>
                  <a:cubicBezTo>
                    <a:pt x="19074" y="11927"/>
                    <a:pt x="19028" y="11881"/>
                    <a:pt x="19074" y="11834"/>
                  </a:cubicBezTo>
                  <a:cubicBezTo>
                    <a:pt x="19127" y="11812"/>
                    <a:pt x="19226" y="11788"/>
                    <a:pt x="19226" y="11766"/>
                  </a:cubicBezTo>
                  <a:cubicBezTo>
                    <a:pt x="19226" y="11720"/>
                    <a:pt x="19127" y="11695"/>
                    <a:pt x="19127" y="11648"/>
                  </a:cubicBezTo>
                  <a:cubicBezTo>
                    <a:pt x="19127" y="11602"/>
                    <a:pt x="19226" y="11627"/>
                    <a:pt x="19272" y="11580"/>
                  </a:cubicBezTo>
                  <a:cubicBezTo>
                    <a:pt x="19424" y="11441"/>
                    <a:pt x="19127" y="11627"/>
                    <a:pt x="19470" y="11627"/>
                  </a:cubicBezTo>
                  <a:cubicBezTo>
                    <a:pt x="19621" y="11627"/>
                    <a:pt x="19668" y="11580"/>
                    <a:pt x="19766" y="11580"/>
                  </a:cubicBezTo>
                  <a:cubicBezTo>
                    <a:pt x="19964" y="11580"/>
                    <a:pt x="19964" y="11580"/>
                    <a:pt x="19964" y="11580"/>
                  </a:cubicBezTo>
                  <a:cubicBezTo>
                    <a:pt x="20017" y="11580"/>
                    <a:pt x="20017" y="11580"/>
                    <a:pt x="20017" y="11580"/>
                  </a:cubicBezTo>
                  <a:cubicBezTo>
                    <a:pt x="19964" y="11509"/>
                    <a:pt x="19964" y="11509"/>
                    <a:pt x="19964" y="11509"/>
                  </a:cubicBezTo>
                  <a:cubicBezTo>
                    <a:pt x="20017" y="11487"/>
                    <a:pt x="20063" y="11509"/>
                    <a:pt x="20063" y="11509"/>
                  </a:cubicBezTo>
                  <a:cubicBezTo>
                    <a:pt x="20116" y="11487"/>
                    <a:pt x="20063" y="11463"/>
                    <a:pt x="20116" y="11463"/>
                  </a:cubicBezTo>
                  <a:cubicBezTo>
                    <a:pt x="19964" y="11394"/>
                    <a:pt x="19865" y="11370"/>
                    <a:pt x="19865" y="11277"/>
                  </a:cubicBezTo>
                  <a:cubicBezTo>
                    <a:pt x="19865" y="11255"/>
                    <a:pt x="19865" y="11230"/>
                    <a:pt x="19918" y="11209"/>
                  </a:cubicBezTo>
                  <a:cubicBezTo>
                    <a:pt x="20017" y="11230"/>
                    <a:pt x="20063" y="11255"/>
                    <a:pt x="20116" y="11277"/>
                  </a:cubicBezTo>
                  <a:cubicBezTo>
                    <a:pt x="20162" y="11302"/>
                    <a:pt x="20162" y="11348"/>
                    <a:pt x="20261" y="11348"/>
                  </a:cubicBezTo>
                  <a:cubicBezTo>
                    <a:pt x="20314" y="11348"/>
                    <a:pt x="20314" y="11348"/>
                    <a:pt x="20360" y="11348"/>
                  </a:cubicBezTo>
                  <a:cubicBezTo>
                    <a:pt x="20360" y="11302"/>
                    <a:pt x="20413" y="11277"/>
                    <a:pt x="20413" y="11255"/>
                  </a:cubicBezTo>
                  <a:cubicBezTo>
                    <a:pt x="20413" y="11162"/>
                    <a:pt x="20215" y="11116"/>
                    <a:pt x="20017" y="11069"/>
                  </a:cubicBezTo>
                  <a:cubicBezTo>
                    <a:pt x="20063" y="11045"/>
                    <a:pt x="20063" y="11023"/>
                    <a:pt x="20063" y="11023"/>
                  </a:cubicBezTo>
                  <a:cubicBezTo>
                    <a:pt x="20261" y="11023"/>
                    <a:pt x="20512" y="10998"/>
                    <a:pt x="20512" y="10905"/>
                  </a:cubicBezTo>
                  <a:cubicBezTo>
                    <a:pt x="20512" y="10884"/>
                    <a:pt x="20512" y="10884"/>
                    <a:pt x="20459" y="10859"/>
                  </a:cubicBezTo>
                  <a:cubicBezTo>
                    <a:pt x="20413" y="10859"/>
                    <a:pt x="20116" y="10837"/>
                    <a:pt x="20314" y="10859"/>
                  </a:cubicBezTo>
                  <a:cubicBezTo>
                    <a:pt x="20413" y="10812"/>
                    <a:pt x="20459" y="10766"/>
                    <a:pt x="20558" y="10744"/>
                  </a:cubicBezTo>
                  <a:cubicBezTo>
                    <a:pt x="20611" y="10744"/>
                    <a:pt x="20611" y="10744"/>
                    <a:pt x="20657" y="10744"/>
                  </a:cubicBezTo>
                  <a:cubicBezTo>
                    <a:pt x="20710" y="10723"/>
                    <a:pt x="20756" y="10673"/>
                    <a:pt x="20809" y="10630"/>
                  </a:cubicBezTo>
                  <a:cubicBezTo>
                    <a:pt x="20710" y="10630"/>
                    <a:pt x="20710" y="10630"/>
                    <a:pt x="20611" y="10630"/>
                  </a:cubicBezTo>
                  <a:lnTo>
                    <a:pt x="20558" y="10651"/>
                  </a:lnTo>
                  <a:cubicBezTo>
                    <a:pt x="20512" y="10651"/>
                    <a:pt x="20413" y="10651"/>
                    <a:pt x="20413" y="10630"/>
                  </a:cubicBezTo>
                  <a:lnTo>
                    <a:pt x="20459" y="10605"/>
                  </a:lnTo>
                  <a:cubicBezTo>
                    <a:pt x="20459" y="10580"/>
                    <a:pt x="20459" y="10558"/>
                    <a:pt x="20413" y="10512"/>
                  </a:cubicBezTo>
                  <a:cubicBezTo>
                    <a:pt x="20512" y="10512"/>
                    <a:pt x="20512" y="10512"/>
                    <a:pt x="20558" y="10487"/>
                  </a:cubicBezTo>
                  <a:cubicBezTo>
                    <a:pt x="20558" y="10487"/>
                    <a:pt x="20558" y="10466"/>
                    <a:pt x="20558" y="10444"/>
                  </a:cubicBezTo>
                  <a:cubicBezTo>
                    <a:pt x="20512" y="10444"/>
                    <a:pt x="20459" y="10444"/>
                    <a:pt x="20459" y="10419"/>
                  </a:cubicBezTo>
                  <a:cubicBezTo>
                    <a:pt x="20459" y="10394"/>
                    <a:pt x="20512" y="10394"/>
                    <a:pt x="20512" y="10394"/>
                  </a:cubicBezTo>
                  <a:cubicBezTo>
                    <a:pt x="20756" y="10351"/>
                    <a:pt x="20907" y="10326"/>
                    <a:pt x="21006" y="10212"/>
                  </a:cubicBezTo>
                  <a:cubicBezTo>
                    <a:pt x="20907" y="10233"/>
                    <a:pt x="20855" y="10233"/>
                    <a:pt x="20756" y="10233"/>
                  </a:cubicBezTo>
                  <a:cubicBezTo>
                    <a:pt x="20657" y="10233"/>
                    <a:pt x="20611" y="10280"/>
                    <a:pt x="20512" y="10280"/>
                  </a:cubicBezTo>
                  <a:cubicBezTo>
                    <a:pt x="20459" y="10280"/>
                    <a:pt x="20459" y="10258"/>
                    <a:pt x="20413" y="10258"/>
                  </a:cubicBezTo>
                  <a:cubicBezTo>
                    <a:pt x="20459" y="10212"/>
                    <a:pt x="20512" y="10187"/>
                    <a:pt x="20611" y="10165"/>
                  </a:cubicBezTo>
                  <a:cubicBezTo>
                    <a:pt x="20710" y="10140"/>
                    <a:pt x="20855" y="10140"/>
                    <a:pt x="20855" y="10094"/>
                  </a:cubicBezTo>
                  <a:cubicBezTo>
                    <a:pt x="20855" y="10072"/>
                    <a:pt x="20809" y="10048"/>
                    <a:pt x="20809" y="10048"/>
                  </a:cubicBezTo>
                  <a:cubicBezTo>
                    <a:pt x="20855" y="10026"/>
                    <a:pt x="20907" y="10001"/>
                    <a:pt x="20907" y="9979"/>
                  </a:cubicBezTo>
                  <a:cubicBezTo>
                    <a:pt x="20954" y="9955"/>
                    <a:pt x="20907" y="9908"/>
                    <a:pt x="20954" y="9908"/>
                  </a:cubicBezTo>
                  <a:cubicBezTo>
                    <a:pt x="21053" y="9862"/>
                    <a:pt x="21152" y="9887"/>
                    <a:pt x="21204" y="9862"/>
                  </a:cubicBezTo>
                  <a:cubicBezTo>
                    <a:pt x="21297" y="9840"/>
                    <a:pt x="21349" y="9840"/>
                    <a:pt x="21402" y="9815"/>
                  </a:cubicBezTo>
                  <a:cubicBezTo>
                    <a:pt x="21448" y="9815"/>
                    <a:pt x="21501" y="9815"/>
                    <a:pt x="21501" y="9794"/>
                  </a:cubicBezTo>
                  <a:cubicBezTo>
                    <a:pt x="21501" y="9769"/>
                    <a:pt x="21501" y="9747"/>
                    <a:pt x="21501" y="9722"/>
                  </a:cubicBezTo>
                  <a:cubicBezTo>
                    <a:pt x="21501" y="9701"/>
                    <a:pt x="21547" y="9676"/>
                    <a:pt x="21547" y="9630"/>
                  </a:cubicBezTo>
                  <a:lnTo>
                    <a:pt x="21547" y="9608"/>
                  </a:lnTo>
                  <a:cubicBezTo>
                    <a:pt x="21297" y="9654"/>
                    <a:pt x="21152" y="9701"/>
                    <a:pt x="20855" y="9722"/>
                  </a:cubicBezTo>
                  <a:cubicBezTo>
                    <a:pt x="20809" y="9676"/>
                    <a:pt x="20809" y="9676"/>
                    <a:pt x="20809" y="9676"/>
                  </a:cubicBezTo>
                  <a:cubicBezTo>
                    <a:pt x="20855" y="9630"/>
                    <a:pt x="20855" y="9583"/>
                    <a:pt x="20954" y="9561"/>
                  </a:cubicBezTo>
                  <a:cubicBezTo>
                    <a:pt x="21053" y="9515"/>
                    <a:pt x="21152" y="9515"/>
                    <a:pt x="21297" y="9490"/>
                  </a:cubicBezTo>
                  <a:cubicBezTo>
                    <a:pt x="21448" y="9469"/>
                    <a:pt x="21448" y="9397"/>
                    <a:pt x="21547" y="9329"/>
                  </a:cubicBezTo>
                  <a:cubicBezTo>
                    <a:pt x="21600" y="9283"/>
                    <a:pt x="21600" y="9258"/>
                    <a:pt x="21600" y="9212"/>
                  </a:cubicBezTo>
                  <a:cubicBezTo>
                    <a:pt x="21600" y="9165"/>
                    <a:pt x="21547" y="9119"/>
                    <a:pt x="21501" y="9097"/>
                  </a:cubicBezTo>
                  <a:cubicBezTo>
                    <a:pt x="21448" y="9072"/>
                    <a:pt x="21349" y="9072"/>
                    <a:pt x="21349" y="9051"/>
                  </a:cubicBezTo>
                  <a:cubicBezTo>
                    <a:pt x="21297" y="9004"/>
                    <a:pt x="21297" y="8979"/>
                    <a:pt x="21297" y="8958"/>
                  </a:cubicBezTo>
                  <a:cubicBezTo>
                    <a:pt x="21297" y="8794"/>
                    <a:pt x="21297" y="8794"/>
                    <a:pt x="21297" y="8794"/>
                  </a:cubicBezTo>
                  <a:cubicBezTo>
                    <a:pt x="21250" y="8818"/>
                    <a:pt x="21250" y="8818"/>
                    <a:pt x="21250" y="8818"/>
                  </a:cubicBezTo>
                  <a:cubicBezTo>
                    <a:pt x="21105" y="8936"/>
                    <a:pt x="21006" y="8979"/>
                    <a:pt x="20907" y="9097"/>
                  </a:cubicBezTo>
                  <a:cubicBezTo>
                    <a:pt x="20809" y="9097"/>
                    <a:pt x="20809" y="9097"/>
                    <a:pt x="20809" y="9097"/>
                  </a:cubicBezTo>
                  <a:cubicBezTo>
                    <a:pt x="20809" y="8979"/>
                    <a:pt x="20907" y="8911"/>
                    <a:pt x="21006" y="8818"/>
                  </a:cubicBezTo>
                  <a:cubicBezTo>
                    <a:pt x="21105" y="8750"/>
                    <a:pt x="21105" y="8701"/>
                    <a:pt x="21105" y="8611"/>
                  </a:cubicBezTo>
                  <a:cubicBezTo>
                    <a:pt x="21152" y="8518"/>
                    <a:pt x="21204" y="8472"/>
                    <a:pt x="21204" y="8379"/>
                  </a:cubicBezTo>
                  <a:cubicBezTo>
                    <a:pt x="21204" y="8261"/>
                    <a:pt x="21105" y="8215"/>
                    <a:pt x="21105" y="8122"/>
                  </a:cubicBezTo>
                  <a:cubicBezTo>
                    <a:pt x="21105" y="7914"/>
                    <a:pt x="21105" y="7914"/>
                    <a:pt x="21105" y="7914"/>
                  </a:cubicBezTo>
                  <a:cubicBezTo>
                    <a:pt x="20756" y="7518"/>
                    <a:pt x="20756" y="7518"/>
                    <a:pt x="20756" y="7518"/>
                  </a:cubicBezTo>
                  <a:cubicBezTo>
                    <a:pt x="20809" y="7403"/>
                    <a:pt x="20907" y="7357"/>
                    <a:pt x="20907" y="7239"/>
                  </a:cubicBezTo>
                  <a:cubicBezTo>
                    <a:pt x="20907" y="7171"/>
                    <a:pt x="20809" y="7171"/>
                    <a:pt x="20710" y="7146"/>
                  </a:cubicBezTo>
                  <a:cubicBezTo>
                    <a:pt x="20558" y="7100"/>
                    <a:pt x="20512" y="7053"/>
                    <a:pt x="20360" y="7007"/>
                  </a:cubicBezTo>
                  <a:cubicBezTo>
                    <a:pt x="20215" y="6939"/>
                    <a:pt x="20162" y="6892"/>
                    <a:pt x="20063" y="6824"/>
                  </a:cubicBezTo>
                  <a:cubicBezTo>
                    <a:pt x="20017" y="6753"/>
                    <a:pt x="19964" y="6731"/>
                    <a:pt x="19964" y="6660"/>
                  </a:cubicBezTo>
                  <a:cubicBezTo>
                    <a:pt x="19964" y="6639"/>
                    <a:pt x="19918" y="6614"/>
                    <a:pt x="19964" y="6589"/>
                  </a:cubicBezTo>
                  <a:cubicBezTo>
                    <a:pt x="20017" y="6567"/>
                    <a:pt x="20063" y="6546"/>
                    <a:pt x="20116" y="6546"/>
                  </a:cubicBezTo>
                  <a:cubicBezTo>
                    <a:pt x="20215" y="6521"/>
                    <a:pt x="20215" y="6474"/>
                    <a:pt x="20215" y="6428"/>
                  </a:cubicBezTo>
                  <a:cubicBezTo>
                    <a:pt x="20215" y="6406"/>
                    <a:pt x="20215" y="6382"/>
                    <a:pt x="20162" y="6382"/>
                  </a:cubicBezTo>
                  <a:cubicBezTo>
                    <a:pt x="20162" y="6382"/>
                    <a:pt x="20116" y="6382"/>
                    <a:pt x="20063" y="6382"/>
                  </a:cubicBezTo>
                  <a:cubicBezTo>
                    <a:pt x="19918" y="6335"/>
                    <a:pt x="19819" y="6313"/>
                    <a:pt x="19720" y="6242"/>
                  </a:cubicBezTo>
                  <a:cubicBezTo>
                    <a:pt x="19720" y="6221"/>
                    <a:pt x="19720" y="6196"/>
                    <a:pt x="19766" y="6196"/>
                  </a:cubicBezTo>
                  <a:cubicBezTo>
                    <a:pt x="19819" y="6174"/>
                    <a:pt x="19964" y="6174"/>
                    <a:pt x="19964" y="6128"/>
                  </a:cubicBezTo>
                  <a:cubicBezTo>
                    <a:pt x="19964" y="6035"/>
                    <a:pt x="19819" y="5988"/>
                    <a:pt x="19720" y="5917"/>
                  </a:cubicBezTo>
                  <a:cubicBezTo>
                    <a:pt x="19668" y="5871"/>
                    <a:pt x="19569" y="5824"/>
                    <a:pt x="19522" y="5756"/>
                  </a:cubicBezTo>
                  <a:cubicBezTo>
                    <a:pt x="19522" y="5756"/>
                    <a:pt x="19522" y="5731"/>
                    <a:pt x="19470" y="5731"/>
                  </a:cubicBezTo>
                  <a:cubicBezTo>
                    <a:pt x="19371" y="5663"/>
                    <a:pt x="19272" y="5638"/>
                    <a:pt x="19173" y="5570"/>
                  </a:cubicBezTo>
                  <a:cubicBezTo>
                    <a:pt x="19074" y="5499"/>
                    <a:pt x="19028" y="5453"/>
                    <a:pt x="18929" y="5385"/>
                  </a:cubicBezTo>
                  <a:cubicBezTo>
                    <a:pt x="18777" y="5267"/>
                    <a:pt x="18731" y="5199"/>
                    <a:pt x="18632" y="5081"/>
                  </a:cubicBezTo>
                  <a:cubicBezTo>
                    <a:pt x="18533" y="4967"/>
                    <a:pt x="18480" y="4874"/>
                    <a:pt x="18283" y="4806"/>
                  </a:cubicBezTo>
                  <a:cubicBezTo>
                    <a:pt x="18137" y="4756"/>
                    <a:pt x="17992" y="4781"/>
                    <a:pt x="17841" y="4734"/>
                  </a:cubicBezTo>
                  <a:cubicBezTo>
                    <a:pt x="17491" y="4734"/>
                    <a:pt x="17346" y="4595"/>
                    <a:pt x="17201" y="4456"/>
                  </a:cubicBezTo>
                  <a:cubicBezTo>
                    <a:pt x="17049" y="4295"/>
                    <a:pt x="17003" y="4202"/>
                    <a:pt x="16950" y="4016"/>
                  </a:cubicBezTo>
                  <a:cubicBezTo>
                    <a:pt x="16851" y="3852"/>
                    <a:pt x="16805" y="3737"/>
                    <a:pt x="16752" y="3573"/>
                  </a:cubicBezTo>
                  <a:cubicBezTo>
                    <a:pt x="16706" y="3505"/>
                    <a:pt x="16653" y="3480"/>
                    <a:pt x="16653" y="3412"/>
                  </a:cubicBezTo>
                  <a:cubicBezTo>
                    <a:pt x="16607" y="3319"/>
                    <a:pt x="16607" y="3273"/>
                    <a:pt x="16607" y="3180"/>
                  </a:cubicBezTo>
                  <a:cubicBezTo>
                    <a:pt x="16555" y="2926"/>
                    <a:pt x="16555" y="2784"/>
                    <a:pt x="16555" y="2530"/>
                  </a:cubicBezTo>
                  <a:cubicBezTo>
                    <a:pt x="16555" y="2297"/>
                    <a:pt x="16555" y="2158"/>
                    <a:pt x="16607" y="1926"/>
                  </a:cubicBezTo>
                  <a:cubicBezTo>
                    <a:pt x="16653" y="1811"/>
                    <a:pt x="16653" y="1765"/>
                    <a:pt x="16653" y="1647"/>
                  </a:cubicBezTo>
                  <a:cubicBezTo>
                    <a:pt x="16653" y="1486"/>
                    <a:pt x="16706" y="1393"/>
                    <a:pt x="16805" y="1232"/>
                  </a:cubicBezTo>
                  <a:cubicBezTo>
                    <a:pt x="16851" y="1090"/>
                    <a:pt x="16904" y="1000"/>
                    <a:pt x="17003" y="882"/>
                  </a:cubicBezTo>
                  <a:cubicBezTo>
                    <a:pt x="17049" y="836"/>
                    <a:pt x="17102" y="814"/>
                    <a:pt x="17102" y="768"/>
                  </a:cubicBezTo>
                  <a:cubicBezTo>
                    <a:pt x="17102" y="536"/>
                    <a:pt x="17102" y="536"/>
                    <a:pt x="17102" y="536"/>
                  </a:cubicBezTo>
                  <a:cubicBezTo>
                    <a:pt x="17049" y="557"/>
                    <a:pt x="17003" y="582"/>
                    <a:pt x="16950" y="604"/>
                  </a:cubicBezTo>
                  <a:cubicBezTo>
                    <a:pt x="16805" y="675"/>
                    <a:pt x="16706" y="697"/>
                    <a:pt x="16555" y="743"/>
                  </a:cubicBezTo>
                  <a:cubicBezTo>
                    <a:pt x="16310" y="814"/>
                    <a:pt x="16212" y="907"/>
                    <a:pt x="15961" y="907"/>
                  </a:cubicBezTo>
                  <a:cubicBezTo>
                    <a:pt x="15717" y="907"/>
                    <a:pt x="15618" y="836"/>
                    <a:pt x="15420" y="768"/>
                  </a:cubicBezTo>
                  <a:cubicBezTo>
                    <a:pt x="15222" y="743"/>
                    <a:pt x="15123" y="721"/>
                    <a:pt x="14972" y="650"/>
                  </a:cubicBezTo>
                  <a:lnTo>
                    <a:pt x="14925" y="629"/>
                  </a:lnTo>
                  <a:cubicBezTo>
                    <a:pt x="14675" y="511"/>
                    <a:pt x="14530" y="396"/>
                    <a:pt x="14279" y="303"/>
                  </a:cubicBezTo>
                  <a:cubicBezTo>
                    <a:pt x="14081" y="303"/>
                    <a:pt x="13936" y="303"/>
                    <a:pt x="13791" y="279"/>
                  </a:cubicBezTo>
                  <a:cubicBezTo>
                    <a:pt x="13639" y="257"/>
                    <a:pt x="13593" y="211"/>
                    <a:pt x="13494" y="164"/>
                  </a:cubicBezTo>
                  <a:cubicBezTo>
                    <a:pt x="13296" y="118"/>
                    <a:pt x="13145" y="71"/>
                    <a:pt x="13000" y="0"/>
                  </a:cubicBezTo>
                  <a:cubicBezTo>
                    <a:pt x="13000" y="46"/>
                    <a:pt x="12947" y="71"/>
                    <a:pt x="12947" y="118"/>
                  </a:cubicBezTo>
                  <a:cubicBezTo>
                    <a:pt x="12947" y="164"/>
                    <a:pt x="12947" y="186"/>
                    <a:pt x="12947" y="232"/>
                  </a:cubicBezTo>
                  <a:cubicBezTo>
                    <a:pt x="12901" y="325"/>
                    <a:pt x="12749" y="372"/>
                    <a:pt x="12604" y="464"/>
                  </a:cubicBezTo>
                  <a:cubicBezTo>
                    <a:pt x="12505" y="511"/>
                    <a:pt x="12452" y="536"/>
                    <a:pt x="12406" y="604"/>
                  </a:cubicBezTo>
                  <a:cubicBezTo>
                    <a:pt x="12406" y="650"/>
                    <a:pt x="12406" y="675"/>
                    <a:pt x="12406" y="721"/>
                  </a:cubicBezTo>
                  <a:cubicBezTo>
                    <a:pt x="12353" y="814"/>
                    <a:pt x="12307" y="861"/>
                    <a:pt x="12254" y="929"/>
                  </a:cubicBezTo>
                  <a:cubicBezTo>
                    <a:pt x="12208" y="954"/>
                    <a:pt x="12155" y="975"/>
                    <a:pt x="12155" y="1000"/>
                  </a:cubicBezTo>
                  <a:cubicBezTo>
                    <a:pt x="12109" y="1090"/>
                    <a:pt x="12155" y="1139"/>
                    <a:pt x="12155" y="1232"/>
                  </a:cubicBezTo>
                  <a:cubicBezTo>
                    <a:pt x="12109" y="1254"/>
                    <a:pt x="12109" y="1276"/>
                    <a:pt x="12109" y="1300"/>
                  </a:cubicBezTo>
                  <a:cubicBezTo>
                    <a:pt x="12056" y="1440"/>
                    <a:pt x="12056" y="1533"/>
                    <a:pt x="12010" y="1647"/>
                  </a:cubicBezTo>
                  <a:cubicBezTo>
                    <a:pt x="12010" y="1718"/>
                    <a:pt x="11957" y="1765"/>
                    <a:pt x="11957" y="1833"/>
                  </a:cubicBezTo>
                  <a:cubicBezTo>
                    <a:pt x="11957" y="1879"/>
                    <a:pt x="12056" y="1904"/>
                    <a:pt x="12155" y="1926"/>
                  </a:cubicBezTo>
                  <a:cubicBezTo>
                    <a:pt x="13639" y="1601"/>
                    <a:pt x="13639" y="1601"/>
                    <a:pt x="13639" y="1601"/>
                  </a:cubicBezTo>
                  <a:cubicBezTo>
                    <a:pt x="13791" y="1626"/>
                    <a:pt x="13837" y="1672"/>
                    <a:pt x="13989" y="1672"/>
                  </a:cubicBezTo>
                  <a:cubicBezTo>
                    <a:pt x="14134" y="1672"/>
                    <a:pt x="14187" y="1601"/>
                    <a:pt x="14332" y="1579"/>
                  </a:cubicBezTo>
                  <a:cubicBezTo>
                    <a:pt x="14431" y="1533"/>
                    <a:pt x="14582" y="1533"/>
                    <a:pt x="14675" y="1486"/>
                  </a:cubicBezTo>
                  <a:cubicBezTo>
                    <a:pt x="14774" y="1440"/>
                    <a:pt x="14728" y="1369"/>
                    <a:pt x="14774" y="1300"/>
                  </a:cubicBezTo>
                  <a:cubicBezTo>
                    <a:pt x="14827" y="1254"/>
                    <a:pt x="14873" y="1232"/>
                    <a:pt x="14925" y="1232"/>
                  </a:cubicBezTo>
                  <a:cubicBezTo>
                    <a:pt x="15071" y="1232"/>
                    <a:pt x="15123" y="1254"/>
                    <a:pt x="15169" y="1300"/>
                  </a:cubicBezTo>
                  <a:cubicBezTo>
                    <a:pt x="15321" y="1369"/>
                    <a:pt x="15367" y="1418"/>
                    <a:pt x="15466" y="1486"/>
                  </a:cubicBezTo>
                  <a:cubicBezTo>
                    <a:pt x="15565" y="1554"/>
                    <a:pt x="15618" y="1579"/>
                    <a:pt x="15664" y="1647"/>
                  </a:cubicBezTo>
                  <a:cubicBezTo>
                    <a:pt x="15717" y="1694"/>
                    <a:pt x="15763" y="1718"/>
                    <a:pt x="15763" y="1787"/>
                  </a:cubicBezTo>
                  <a:cubicBezTo>
                    <a:pt x="15763" y="1904"/>
                    <a:pt x="15466" y="1951"/>
                    <a:pt x="15466" y="2065"/>
                  </a:cubicBezTo>
                  <a:cubicBezTo>
                    <a:pt x="15466" y="2437"/>
                    <a:pt x="15466" y="2437"/>
                    <a:pt x="15466" y="2437"/>
                  </a:cubicBezTo>
                  <a:cubicBezTo>
                    <a:pt x="15466" y="2483"/>
                    <a:pt x="15420" y="2508"/>
                    <a:pt x="15420" y="2530"/>
                  </a:cubicBezTo>
                  <a:cubicBezTo>
                    <a:pt x="15367" y="2647"/>
                    <a:pt x="15321" y="2715"/>
                    <a:pt x="15268" y="2808"/>
                  </a:cubicBezTo>
                  <a:cubicBezTo>
                    <a:pt x="15169" y="2948"/>
                    <a:pt x="14972" y="3087"/>
                    <a:pt x="14675" y="3087"/>
                  </a:cubicBezTo>
                  <a:cubicBezTo>
                    <a:pt x="14582" y="3087"/>
                    <a:pt x="14530" y="3062"/>
                    <a:pt x="14477" y="3041"/>
                  </a:cubicBezTo>
                  <a:cubicBezTo>
                    <a:pt x="14385" y="3019"/>
                    <a:pt x="14279" y="2994"/>
                    <a:pt x="14187" y="2948"/>
                  </a:cubicBezTo>
                  <a:cubicBezTo>
                    <a:pt x="13989" y="2901"/>
                    <a:pt x="13837" y="2876"/>
                    <a:pt x="13639" y="2808"/>
                  </a:cubicBezTo>
                  <a:cubicBezTo>
                    <a:pt x="13441" y="2740"/>
                    <a:pt x="13395" y="2647"/>
                    <a:pt x="13145" y="2576"/>
                  </a:cubicBezTo>
                  <a:cubicBezTo>
                    <a:pt x="13046" y="2530"/>
                    <a:pt x="13000" y="2483"/>
                    <a:pt x="12848" y="2483"/>
                  </a:cubicBezTo>
                  <a:cubicBezTo>
                    <a:pt x="12650" y="2483"/>
                    <a:pt x="12703" y="2601"/>
                    <a:pt x="12650" y="2694"/>
                  </a:cubicBezTo>
                  <a:cubicBezTo>
                    <a:pt x="12604" y="2784"/>
                    <a:pt x="12604" y="2855"/>
                    <a:pt x="12505" y="2948"/>
                  </a:cubicBezTo>
                  <a:cubicBezTo>
                    <a:pt x="12452" y="3041"/>
                    <a:pt x="12452" y="3087"/>
                    <a:pt x="12307" y="3180"/>
                  </a:cubicBezTo>
                  <a:cubicBezTo>
                    <a:pt x="12208" y="3248"/>
                    <a:pt x="12109" y="3319"/>
                    <a:pt x="11911" y="3319"/>
                  </a:cubicBezTo>
                  <a:cubicBezTo>
                    <a:pt x="11859" y="3319"/>
                    <a:pt x="11812" y="3294"/>
                    <a:pt x="11760" y="3273"/>
                  </a:cubicBezTo>
                  <a:cubicBezTo>
                    <a:pt x="11713" y="3273"/>
                    <a:pt x="11661" y="3248"/>
                    <a:pt x="11562" y="3248"/>
                  </a:cubicBezTo>
                  <a:cubicBezTo>
                    <a:pt x="11463" y="3226"/>
                    <a:pt x="11364" y="3226"/>
                    <a:pt x="11318" y="3180"/>
                  </a:cubicBezTo>
                  <a:cubicBezTo>
                    <a:pt x="11265" y="3133"/>
                    <a:pt x="11265" y="3087"/>
                    <a:pt x="11265" y="3019"/>
                  </a:cubicBezTo>
                  <a:cubicBezTo>
                    <a:pt x="11219" y="2926"/>
                    <a:pt x="11166" y="2855"/>
                    <a:pt x="11120" y="2762"/>
                  </a:cubicBezTo>
                  <a:cubicBezTo>
                    <a:pt x="11021" y="2483"/>
                    <a:pt x="10869" y="2344"/>
                    <a:pt x="10869" y="2090"/>
                  </a:cubicBezTo>
                  <a:cubicBezTo>
                    <a:pt x="10869" y="1811"/>
                    <a:pt x="10869" y="1811"/>
                    <a:pt x="10869" y="1811"/>
                  </a:cubicBezTo>
                  <a:cubicBezTo>
                    <a:pt x="10869" y="1718"/>
                    <a:pt x="10922" y="1647"/>
                    <a:pt x="10823" y="1554"/>
                  </a:cubicBezTo>
                  <a:cubicBezTo>
                    <a:pt x="10770" y="1511"/>
                    <a:pt x="10671" y="1511"/>
                    <a:pt x="10572" y="1486"/>
                  </a:cubicBezTo>
                  <a:cubicBezTo>
                    <a:pt x="10526" y="1486"/>
                    <a:pt x="10474" y="1461"/>
                    <a:pt x="10375" y="1461"/>
                  </a:cubicBezTo>
                  <a:cubicBezTo>
                    <a:pt x="10276" y="1461"/>
                    <a:pt x="10229" y="1511"/>
                    <a:pt x="10177" y="1554"/>
                  </a:cubicBezTo>
                  <a:cubicBezTo>
                    <a:pt x="10177" y="1601"/>
                    <a:pt x="10078" y="1601"/>
                    <a:pt x="10032" y="1626"/>
                  </a:cubicBezTo>
                  <a:cubicBezTo>
                    <a:pt x="9933" y="1672"/>
                    <a:pt x="9834" y="1718"/>
                    <a:pt x="9735" y="1718"/>
                  </a:cubicBezTo>
                  <a:cubicBezTo>
                    <a:pt x="9583" y="1718"/>
                    <a:pt x="9583" y="1672"/>
                    <a:pt x="9491" y="1626"/>
                  </a:cubicBezTo>
                  <a:cubicBezTo>
                    <a:pt x="9385" y="1579"/>
                    <a:pt x="9339" y="1554"/>
                    <a:pt x="9187" y="1486"/>
                  </a:cubicBezTo>
                  <a:cubicBezTo>
                    <a:pt x="9042" y="1418"/>
                    <a:pt x="8943" y="1393"/>
                    <a:pt x="8746" y="1347"/>
                  </a:cubicBezTo>
                  <a:cubicBezTo>
                    <a:pt x="8647" y="1486"/>
                    <a:pt x="8647" y="1579"/>
                    <a:pt x="8647" y="1740"/>
                  </a:cubicBezTo>
                  <a:cubicBezTo>
                    <a:pt x="8647" y="1787"/>
                    <a:pt x="8647" y="1811"/>
                    <a:pt x="8548" y="1858"/>
                  </a:cubicBezTo>
                  <a:cubicBezTo>
                    <a:pt x="8501" y="1879"/>
                    <a:pt x="8403" y="1879"/>
                    <a:pt x="8304" y="1879"/>
                  </a:cubicBezTo>
                  <a:cubicBezTo>
                    <a:pt x="8205" y="1879"/>
                    <a:pt x="8152" y="1904"/>
                    <a:pt x="8053" y="1926"/>
                  </a:cubicBezTo>
                  <a:cubicBezTo>
                    <a:pt x="8304" y="1997"/>
                    <a:pt x="8449" y="2065"/>
                    <a:pt x="8548" y="2205"/>
                  </a:cubicBezTo>
                  <a:cubicBezTo>
                    <a:pt x="8548" y="2251"/>
                    <a:pt x="8548" y="2276"/>
                    <a:pt x="8600" y="2322"/>
                  </a:cubicBezTo>
                  <a:cubicBezTo>
                    <a:pt x="8600" y="2344"/>
                    <a:pt x="8699" y="2344"/>
                    <a:pt x="8746" y="2369"/>
                  </a:cubicBezTo>
                  <a:cubicBezTo>
                    <a:pt x="8798" y="2415"/>
                    <a:pt x="8844" y="2437"/>
                    <a:pt x="8897" y="2483"/>
                  </a:cubicBezTo>
                  <a:cubicBezTo>
                    <a:pt x="8798" y="2508"/>
                    <a:pt x="8798" y="2508"/>
                    <a:pt x="8798" y="2508"/>
                  </a:cubicBezTo>
                  <a:cubicBezTo>
                    <a:pt x="8746" y="2462"/>
                    <a:pt x="8647" y="2415"/>
                    <a:pt x="8548" y="2369"/>
                  </a:cubicBezTo>
                  <a:cubicBezTo>
                    <a:pt x="8548" y="2437"/>
                    <a:pt x="8548" y="2462"/>
                    <a:pt x="8548" y="2508"/>
                  </a:cubicBezTo>
                  <a:cubicBezTo>
                    <a:pt x="8548" y="2601"/>
                    <a:pt x="8548" y="2647"/>
                    <a:pt x="8501" y="2715"/>
                  </a:cubicBezTo>
                  <a:cubicBezTo>
                    <a:pt x="8501" y="2876"/>
                    <a:pt x="8449" y="2969"/>
                    <a:pt x="8350" y="3112"/>
                  </a:cubicBezTo>
                  <a:cubicBezTo>
                    <a:pt x="8304" y="3180"/>
                    <a:pt x="8251" y="3226"/>
                    <a:pt x="8205" y="3294"/>
                  </a:cubicBezTo>
                  <a:cubicBezTo>
                    <a:pt x="8152" y="3366"/>
                    <a:pt x="8152" y="3412"/>
                    <a:pt x="8053" y="3459"/>
                  </a:cubicBezTo>
                  <a:cubicBezTo>
                    <a:pt x="7908" y="3527"/>
                    <a:pt x="7756" y="3505"/>
                    <a:pt x="7558" y="3551"/>
                  </a:cubicBezTo>
                  <a:cubicBezTo>
                    <a:pt x="7459" y="3598"/>
                    <a:pt x="7413" y="3644"/>
                    <a:pt x="7314" y="3691"/>
                  </a:cubicBezTo>
                  <a:cubicBezTo>
                    <a:pt x="7262" y="3712"/>
                    <a:pt x="7215" y="3712"/>
                    <a:pt x="7163" y="3712"/>
                  </a:cubicBezTo>
                  <a:cubicBezTo>
                    <a:pt x="7064" y="3737"/>
                    <a:pt x="7018" y="3784"/>
                    <a:pt x="6965" y="3784"/>
                  </a:cubicBezTo>
                  <a:cubicBezTo>
                    <a:pt x="6721" y="3784"/>
                    <a:pt x="6668" y="3620"/>
                    <a:pt x="6470" y="3620"/>
                  </a:cubicBezTo>
                  <a:cubicBezTo>
                    <a:pt x="6371" y="3620"/>
                    <a:pt x="6371" y="3644"/>
                    <a:pt x="6371" y="3666"/>
                  </a:cubicBezTo>
                  <a:cubicBezTo>
                    <a:pt x="6272" y="3712"/>
                    <a:pt x="6173" y="3759"/>
                    <a:pt x="6081" y="3805"/>
                  </a:cubicBezTo>
                  <a:cubicBezTo>
                    <a:pt x="5975" y="3877"/>
                    <a:pt x="5975" y="3923"/>
                    <a:pt x="5883" y="4016"/>
                  </a:cubicBezTo>
                  <a:cubicBezTo>
                    <a:pt x="5778" y="4109"/>
                    <a:pt x="5632" y="4155"/>
                    <a:pt x="5487" y="4223"/>
                  </a:cubicBezTo>
                  <a:cubicBezTo>
                    <a:pt x="5336" y="4270"/>
                    <a:pt x="5092" y="4270"/>
                    <a:pt x="5092" y="4363"/>
                  </a:cubicBezTo>
                  <a:cubicBezTo>
                    <a:pt x="5092" y="4409"/>
                    <a:pt x="5138" y="4434"/>
                    <a:pt x="5138" y="4480"/>
                  </a:cubicBezTo>
                  <a:cubicBezTo>
                    <a:pt x="5290" y="4480"/>
                    <a:pt x="5435" y="4456"/>
                    <a:pt x="5534" y="4502"/>
                  </a:cubicBezTo>
                  <a:cubicBezTo>
                    <a:pt x="5685" y="4527"/>
                    <a:pt x="5685" y="4573"/>
                    <a:pt x="5685" y="4641"/>
                  </a:cubicBezTo>
                  <a:cubicBezTo>
                    <a:pt x="5685" y="5131"/>
                    <a:pt x="5685" y="5131"/>
                    <a:pt x="5685" y="5131"/>
                  </a:cubicBezTo>
                  <a:cubicBezTo>
                    <a:pt x="5685" y="5406"/>
                    <a:pt x="6272" y="5499"/>
                    <a:pt x="6272" y="5778"/>
                  </a:cubicBezTo>
                  <a:cubicBezTo>
                    <a:pt x="6272" y="5917"/>
                    <a:pt x="6226" y="5988"/>
                    <a:pt x="6173" y="6103"/>
                  </a:cubicBezTo>
                  <a:cubicBezTo>
                    <a:pt x="6173" y="6149"/>
                    <a:pt x="6173" y="6174"/>
                    <a:pt x="6173" y="6221"/>
                  </a:cubicBezTo>
                  <a:cubicBezTo>
                    <a:pt x="6127" y="6289"/>
                    <a:pt x="6081" y="6313"/>
                    <a:pt x="6028" y="6382"/>
                  </a:cubicBezTo>
                  <a:cubicBezTo>
                    <a:pt x="6028" y="6428"/>
                    <a:pt x="6028" y="6453"/>
                    <a:pt x="5975" y="6499"/>
                  </a:cubicBezTo>
                  <a:cubicBezTo>
                    <a:pt x="5929" y="6639"/>
                    <a:pt x="5883" y="6731"/>
                    <a:pt x="5778" y="6868"/>
                  </a:cubicBezTo>
                  <a:cubicBezTo>
                    <a:pt x="5632" y="6939"/>
                    <a:pt x="5580" y="7007"/>
                    <a:pt x="5487" y="7100"/>
                  </a:cubicBezTo>
                  <a:cubicBezTo>
                    <a:pt x="5435" y="7146"/>
                    <a:pt x="5382" y="7171"/>
                    <a:pt x="5290" y="7193"/>
                  </a:cubicBezTo>
                  <a:cubicBezTo>
                    <a:pt x="5039" y="7310"/>
                    <a:pt x="4841" y="7332"/>
                    <a:pt x="4544" y="7332"/>
                  </a:cubicBezTo>
                  <a:cubicBezTo>
                    <a:pt x="4247" y="7332"/>
                    <a:pt x="4102" y="7286"/>
                    <a:pt x="3852" y="7218"/>
                  </a:cubicBezTo>
                  <a:cubicBezTo>
                    <a:pt x="3852" y="7239"/>
                    <a:pt x="3852" y="7239"/>
                    <a:pt x="3852" y="7264"/>
                  </a:cubicBezTo>
                  <a:cubicBezTo>
                    <a:pt x="3852" y="7286"/>
                    <a:pt x="3904" y="7310"/>
                    <a:pt x="3904" y="7332"/>
                  </a:cubicBezTo>
                  <a:cubicBezTo>
                    <a:pt x="4003" y="7450"/>
                    <a:pt x="4050" y="7496"/>
                    <a:pt x="4102" y="7611"/>
                  </a:cubicBezTo>
                  <a:cubicBezTo>
                    <a:pt x="4149" y="7682"/>
                    <a:pt x="4149" y="7750"/>
                    <a:pt x="4247" y="7797"/>
                  </a:cubicBezTo>
                  <a:cubicBezTo>
                    <a:pt x="4346" y="7843"/>
                    <a:pt x="4445" y="7843"/>
                    <a:pt x="4597" y="7843"/>
                  </a:cubicBezTo>
                  <a:cubicBezTo>
                    <a:pt x="4696" y="7843"/>
                    <a:pt x="4742" y="7821"/>
                    <a:pt x="4841" y="7797"/>
                  </a:cubicBezTo>
                  <a:cubicBezTo>
                    <a:pt x="4894" y="7797"/>
                    <a:pt x="4894" y="7750"/>
                    <a:pt x="4940" y="7728"/>
                  </a:cubicBezTo>
                  <a:cubicBezTo>
                    <a:pt x="5039" y="7704"/>
                    <a:pt x="5092" y="7682"/>
                    <a:pt x="5191" y="7682"/>
                  </a:cubicBezTo>
                  <a:cubicBezTo>
                    <a:pt x="5290" y="7682"/>
                    <a:pt x="5336" y="7657"/>
                    <a:pt x="5382" y="7657"/>
                  </a:cubicBezTo>
                  <a:cubicBezTo>
                    <a:pt x="5487" y="7657"/>
                    <a:pt x="5534" y="7682"/>
                    <a:pt x="5580" y="7682"/>
                  </a:cubicBezTo>
                  <a:cubicBezTo>
                    <a:pt x="5883" y="7704"/>
                    <a:pt x="6028" y="7775"/>
                    <a:pt x="6173" y="7868"/>
                  </a:cubicBezTo>
                  <a:cubicBezTo>
                    <a:pt x="6523" y="8100"/>
                    <a:pt x="6622" y="8261"/>
                    <a:pt x="6622" y="8540"/>
                  </a:cubicBezTo>
                  <a:cubicBezTo>
                    <a:pt x="6622" y="8725"/>
                    <a:pt x="6622" y="8725"/>
                    <a:pt x="6622" y="8725"/>
                  </a:cubicBezTo>
                  <a:cubicBezTo>
                    <a:pt x="6622" y="8772"/>
                    <a:pt x="6569" y="8794"/>
                    <a:pt x="6569" y="8843"/>
                  </a:cubicBezTo>
                  <a:cubicBezTo>
                    <a:pt x="6523" y="9051"/>
                    <a:pt x="6569" y="9190"/>
                    <a:pt x="6470" y="9397"/>
                  </a:cubicBezTo>
                  <a:cubicBezTo>
                    <a:pt x="6470" y="9469"/>
                    <a:pt x="6424" y="9537"/>
                    <a:pt x="6371" y="9630"/>
                  </a:cubicBezTo>
                  <a:cubicBezTo>
                    <a:pt x="6325" y="9794"/>
                    <a:pt x="6226" y="9887"/>
                    <a:pt x="6173" y="10072"/>
                  </a:cubicBezTo>
                  <a:cubicBezTo>
                    <a:pt x="6127" y="10165"/>
                    <a:pt x="6081" y="10212"/>
                    <a:pt x="6028" y="10305"/>
                  </a:cubicBezTo>
                  <a:cubicBezTo>
                    <a:pt x="5975" y="10351"/>
                    <a:pt x="5975" y="10373"/>
                    <a:pt x="5929" y="10419"/>
                  </a:cubicBezTo>
                  <a:cubicBezTo>
                    <a:pt x="5883" y="10444"/>
                    <a:pt x="5883" y="10487"/>
                    <a:pt x="5778" y="10487"/>
                  </a:cubicBezTo>
                  <a:cubicBezTo>
                    <a:pt x="5731" y="10487"/>
                    <a:pt x="5731" y="10466"/>
                    <a:pt x="5685" y="10466"/>
                  </a:cubicBezTo>
                  <a:cubicBezTo>
                    <a:pt x="5580" y="10466"/>
                    <a:pt x="5580" y="10512"/>
                    <a:pt x="5534" y="10537"/>
                  </a:cubicBezTo>
                  <a:cubicBezTo>
                    <a:pt x="5487" y="10605"/>
                    <a:pt x="5487" y="10630"/>
                    <a:pt x="5435" y="10698"/>
                  </a:cubicBezTo>
                  <a:cubicBezTo>
                    <a:pt x="5382" y="10766"/>
                    <a:pt x="5336" y="10812"/>
                    <a:pt x="5290" y="10884"/>
                  </a:cubicBezTo>
                  <a:cubicBezTo>
                    <a:pt x="5290" y="10952"/>
                    <a:pt x="5290" y="11023"/>
                    <a:pt x="5290" y="11091"/>
                  </a:cubicBezTo>
                  <a:cubicBezTo>
                    <a:pt x="5237" y="11184"/>
                    <a:pt x="5191" y="11230"/>
                    <a:pt x="5138" y="11323"/>
                  </a:cubicBezTo>
                  <a:cubicBezTo>
                    <a:pt x="5092" y="11487"/>
                    <a:pt x="5092" y="11602"/>
                    <a:pt x="4993" y="11766"/>
                  </a:cubicBezTo>
                  <a:cubicBezTo>
                    <a:pt x="4841" y="11927"/>
                    <a:pt x="4696" y="12020"/>
                    <a:pt x="4597" y="12184"/>
                  </a:cubicBezTo>
                  <a:cubicBezTo>
                    <a:pt x="4544" y="12299"/>
                    <a:pt x="4498" y="12345"/>
                    <a:pt x="4445" y="12463"/>
                  </a:cubicBezTo>
                  <a:cubicBezTo>
                    <a:pt x="4346" y="12599"/>
                    <a:pt x="4346" y="12717"/>
                    <a:pt x="4201" y="12856"/>
                  </a:cubicBezTo>
                  <a:cubicBezTo>
                    <a:pt x="4102" y="12924"/>
                    <a:pt x="3904" y="12949"/>
                    <a:pt x="3753" y="12995"/>
                  </a:cubicBezTo>
                  <a:cubicBezTo>
                    <a:pt x="3654" y="13042"/>
                    <a:pt x="3555" y="13063"/>
                    <a:pt x="3456" y="13110"/>
                  </a:cubicBezTo>
                  <a:cubicBezTo>
                    <a:pt x="3258" y="13181"/>
                    <a:pt x="3212" y="13228"/>
                    <a:pt x="3113" y="13320"/>
                  </a:cubicBezTo>
                  <a:cubicBezTo>
                    <a:pt x="3014" y="13389"/>
                    <a:pt x="2961" y="13435"/>
                    <a:pt x="2862" y="13528"/>
                  </a:cubicBezTo>
                  <a:cubicBezTo>
                    <a:pt x="2763" y="13621"/>
                    <a:pt x="2717" y="13667"/>
                    <a:pt x="2665" y="13760"/>
                  </a:cubicBezTo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897" name="Freeform 138"/>
            <p:cNvSpPr/>
            <p:nvPr/>
          </p:nvSpPr>
          <p:spPr>
            <a:xfrm>
              <a:off x="4071064" y="-27"/>
              <a:ext cx="2466447" cy="215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19826" y="11253"/>
                  </a:moveTo>
                  <a:cubicBezTo>
                    <a:pt x="19846" y="11353"/>
                    <a:pt x="19846" y="11430"/>
                    <a:pt x="19914" y="11504"/>
                  </a:cubicBezTo>
                  <a:cubicBezTo>
                    <a:pt x="19934" y="11530"/>
                    <a:pt x="19978" y="11530"/>
                    <a:pt x="20001" y="11554"/>
                  </a:cubicBezTo>
                  <a:cubicBezTo>
                    <a:pt x="20045" y="11604"/>
                    <a:pt x="20065" y="11630"/>
                    <a:pt x="20065" y="11704"/>
                  </a:cubicBezTo>
                  <a:cubicBezTo>
                    <a:pt x="20022" y="11677"/>
                    <a:pt x="20001" y="11677"/>
                    <a:pt x="19978" y="11630"/>
                  </a:cubicBezTo>
                  <a:cubicBezTo>
                    <a:pt x="19957" y="11604"/>
                    <a:pt x="19957" y="11604"/>
                    <a:pt x="19934" y="11577"/>
                  </a:cubicBezTo>
                  <a:cubicBezTo>
                    <a:pt x="19934" y="11554"/>
                    <a:pt x="19914" y="11554"/>
                    <a:pt x="19890" y="11554"/>
                  </a:cubicBezTo>
                  <a:cubicBezTo>
                    <a:pt x="19870" y="11554"/>
                    <a:pt x="19870" y="11530"/>
                    <a:pt x="19826" y="11530"/>
                  </a:cubicBezTo>
                  <a:cubicBezTo>
                    <a:pt x="19802" y="11554"/>
                    <a:pt x="19782" y="11554"/>
                    <a:pt x="19738" y="11554"/>
                  </a:cubicBezTo>
                  <a:cubicBezTo>
                    <a:pt x="19738" y="11577"/>
                    <a:pt x="19759" y="11577"/>
                    <a:pt x="19759" y="11604"/>
                  </a:cubicBezTo>
                  <a:cubicBezTo>
                    <a:pt x="19782" y="11630"/>
                    <a:pt x="19759" y="11654"/>
                    <a:pt x="19782" y="11677"/>
                  </a:cubicBezTo>
                  <a:cubicBezTo>
                    <a:pt x="19802" y="11677"/>
                    <a:pt x="19826" y="11677"/>
                    <a:pt x="19846" y="11677"/>
                  </a:cubicBezTo>
                  <a:cubicBezTo>
                    <a:pt x="19890" y="11704"/>
                    <a:pt x="19914" y="11704"/>
                    <a:pt x="19934" y="11704"/>
                  </a:cubicBezTo>
                  <a:cubicBezTo>
                    <a:pt x="19978" y="11730"/>
                    <a:pt x="20001" y="11754"/>
                    <a:pt x="20022" y="11777"/>
                  </a:cubicBezTo>
                  <a:cubicBezTo>
                    <a:pt x="19978" y="11777"/>
                    <a:pt x="19957" y="11777"/>
                    <a:pt x="19934" y="11830"/>
                  </a:cubicBezTo>
                  <a:cubicBezTo>
                    <a:pt x="19934" y="11854"/>
                    <a:pt x="19934" y="11854"/>
                    <a:pt x="19934" y="11854"/>
                  </a:cubicBezTo>
                  <a:cubicBezTo>
                    <a:pt x="19978" y="11854"/>
                    <a:pt x="20001" y="11854"/>
                    <a:pt x="20045" y="11877"/>
                  </a:cubicBezTo>
                  <a:cubicBezTo>
                    <a:pt x="20089" y="11904"/>
                    <a:pt x="20089" y="11954"/>
                    <a:pt x="20133" y="11954"/>
                  </a:cubicBezTo>
                  <a:cubicBezTo>
                    <a:pt x="20177" y="11977"/>
                    <a:pt x="20220" y="11954"/>
                    <a:pt x="20285" y="11954"/>
                  </a:cubicBezTo>
                  <a:cubicBezTo>
                    <a:pt x="20308" y="11954"/>
                    <a:pt x="20308" y="11977"/>
                    <a:pt x="20329" y="11977"/>
                  </a:cubicBezTo>
                  <a:cubicBezTo>
                    <a:pt x="20372" y="11977"/>
                    <a:pt x="20372" y="11977"/>
                    <a:pt x="20372" y="11977"/>
                  </a:cubicBezTo>
                  <a:cubicBezTo>
                    <a:pt x="20372" y="11954"/>
                    <a:pt x="20372" y="11954"/>
                    <a:pt x="20372" y="11954"/>
                  </a:cubicBezTo>
                  <a:cubicBezTo>
                    <a:pt x="20308" y="11931"/>
                    <a:pt x="20285" y="11877"/>
                    <a:pt x="20241" y="11854"/>
                  </a:cubicBezTo>
                  <a:cubicBezTo>
                    <a:pt x="20065" y="11730"/>
                    <a:pt x="20285" y="11854"/>
                    <a:pt x="20329" y="11877"/>
                  </a:cubicBezTo>
                  <a:cubicBezTo>
                    <a:pt x="20352" y="11877"/>
                    <a:pt x="20352" y="11877"/>
                    <a:pt x="20372" y="11904"/>
                  </a:cubicBezTo>
                  <a:cubicBezTo>
                    <a:pt x="20396" y="11904"/>
                    <a:pt x="20416" y="11904"/>
                    <a:pt x="20440" y="11904"/>
                  </a:cubicBezTo>
                  <a:cubicBezTo>
                    <a:pt x="20460" y="11904"/>
                    <a:pt x="20481" y="11931"/>
                    <a:pt x="20527" y="11931"/>
                  </a:cubicBezTo>
                  <a:cubicBezTo>
                    <a:pt x="20548" y="11931"/>
                    <a:pt x="20568" y="11904"/>
                    <a:pt x="20592" y="11877"/>
                  </a:cubicBezTo>
                  <a:cubicBezTo>
                    <a:pt x="20615" y="11854"/>
                    <a:pt x="20656" y="11830"/>
                    <a:pt x="20679" y="11777"/>
                  </a:cubicBezTo>
                  <a:cubicBezTo>
                    <a:pt x="20700" y="11754"/>
                    <a:pt x="20700" y="11730"/>
                    <a:pt x="20723" y="11704"/>
                  </a:cubicBezTo>
                  <a:cubicBezTo>
                    <a:pt x="20744" y="11677"/>
                    <a:pt x="20790" y="11654"/>
                    <a:pt x="20811" y="11630"/>
                  </a:cubicBezTo>
                  <a:cubicBezTo>
                    <a:pt x="20855" y="11577"/>
                    <a:pt x="20878" y="11577"/>
                    <a:pt x="20919" y="11530"/>
                  </a:cubicBezTo>
                  <a:cubicBezTo>
                    <a:pt x="20942" y="11504"/>
                    <a:pt x="20942" y="11480"/>
                    <a:pt x="20963" y="11454"/>
                  </a:cubicBezTo>
                  <a:cubicBezTo>
                    <a:pt x="21030" y="11403"/>
                    <a:pt x="21074" y="11380"/>
                    <a:pt x="21094" y="11303"/>
                  </a:cubicBezTo>
                  <a:cubicBezTo>
                    <a:pt x="21118" y="11303"/>
                    <a:pt x="21118" y="11303"/>
                    <a:pt x="21118" y="11303"/>
                  </a:cubicBezTo>
                  <a:cubicBezTo>
                    <a:pt x="21138" y="11330"/>
                    <a:pt x="21138" y="11353"/>
                    <a:pt x="21162" y="11353"/>
                  </a:cubicBezTo>
                  <a:cubicBezTo>
                    <a:pt x="21182" y="11403"/>
                    <a:pt x="21226" y="11403"/>
                    <a:pt x="21270" y="11403"/>
                  </a:cubicBezTo>
                  <a:cubicBezTo>
                    <a:pt x="21533" y="11330"/>
                    <a:pt x="21533" y="11330"/>
                    <a:pt x="21533" y="11330"/>
                  </a:cubicBezTo>
                  <a:cubicBezTo>
                    <a:pt x="21556" y="11353"/>
                    <a:pt x="21577" y="11353"/>
                    <a:pt x="21577" y="11353"/>
                  </a:cubicBezTo>
                  <a:cubicBezTo>
                    <a:pt x="21600" y="11403"/>
                    <a:pt x="21600" y="11430"/>
                    <a:pt x="21600" y="11480"/>
                  </a:cubicBezTo>
                  <a:cubicBezTo>
                    <a:pt x="21600" y="11504"/>
                    <a:pt x="21577" y="11504"/>
                    <a:pt x="21556" y="11530"/>
                  </a:cubicBezTo>
                  <a:cubicBezTo>
                    <a:pt x="21533" y="11554"/>
                    <a:pt x="21533" y="11554"/>
                    <a:pt x="21489" y="11554"/>
                  </a:cubicBezTo>
                  <a:cubicBezTo>
                    <a:pt x="21445" y="11577"/>
                    <a:pt x="21425" y="11604"/>
                    <a:pt x="21381" y="11630"/>
                  </a:cubicBezTo>
                  <a:cubicBezTo>
                    <a:pt x="21337" y="11630"/>
                    <a:pt x="21314" y="11654"/>
                    <a:pt x="21293" y="11677"/>
                  </a:cubicBezTo>
                  <a:cubicBezTo>
                    <a:pt x="21249" y="11704"/>
                    <a:pt x="21226" y="11754"/>
                    <a:pt x="21162" y="11754"/>
                  </a:cubicBezTo>
                  <a:cubicBezTo>
                    <a:pt x="21138" y="11754"/>
                    <a:pt x="21118" y="11730"/>
                    <a:pt x="21094" y="11730"/>
                  </a:cubicBezTo>
                  <a:cubicBezTo>
                    <a:pt x="21074" y="11730"/>
                    <a:pt x="21074" y="11730"/>
                    <a:pt x="21074" y="11730"/>
                  </a:cubicBezTo>
                  <a:cubicBezTo>
                    <a:pt x="21074" y="11704"/>
                    <a:pt x="21051" y="11704"/>
                    <a:pt x="21051" y="11677"/>
                  </a:cubicBezTo>
                  <a:cubicBezTo>
                    <a:pt x="21051" y="11654"/>
                    <a:pt x="21030" y="11630"/>
                    <a:pt x="21030" y="11604"/>
                  </a:cubicBezTo>
                  <a:cubicBezTo>
                    <a:pt x="20963" y="11677"/>
                    <a:pt x="20963" y="11754"/>
                    <a:pt x="20919" y="11830"/>
                  </a:cubicBezTo>
                  <a:cubicBezTo>
                    <a:pt x="20878" y="11877"/>
                    <a:pt x="20831" y="11877"/>
                    <a:pt x="20811" y="11904"/>
                  </a:cubicBezTo>
                  <a:cubicBezTo>
                    <a:pt x="20790" y="11931"/>
                    <a:pt x="20767" y="11954"/>
                    <a:pt x="20767" y="12004"/>
                  </a:cubicBezTo>
                  <a:cubicBezTo>
                    <a:pt x="20767" y="12031"/>
                    <a:pt x="20744" y="12031"/>
                    <a:pt x="20744" y="12054"/>
                  </a:cubicBezTo>
                  <a:cubicBezTo>
                    <a:pt x="20723" y="12127"/>
                    <a:pt x="20744" y="12177"/>
                    <a:pt x="20723" y="12227"/>
                  </a:cubicBezTo>
                  <a:cubicBezTo>
                    <a:pt x="20723" y="12277"/>
                    <a:pt x="20700" y="12304"/>
                    <a:pt x="20679" y="12328"/>
                  </a:cubicBezTo>
                  <a:cubicBezTo>
                    <a:pt x="20656" y="12378"/>
                    <a:pt x="20656" y="12404"/>
                    <a:pt x="20635" y="12454"/>
                  </a:cubicBezTo>
                  <a:cubicBezTo>
                    <a:pt x="20615" y="12454"/>
                    <a:pt x="20615" y="12454"/>
                    <a:pt x="20615" y="12454"/>
                  </a:cubicBezTo>
                  <a:cubicBezTo>
                    <a:pt x="20592" y="12454"/>
                    <a:pt x="20592" y="12428"/>
                    <a:pt x="20568" y="12404"/>
                  </a:cubicBezTo>
                  <a:cubicBezTo>
                    <a:pt x="20548" y="12404"/>
                    <a:pt x="20527" y="12378"/>
                    <a:pt x="20504" y="12378"/>
                  </a:cubicBezTo>
                  <a:cubicBezTo>
                    <a:pt x="20440" y="12378"/>
                    <a:pt x="20396" y="12404"/>
                    <a:pt x="20352" y="12404"/>
                  </a:cubicBezTo>
                  <a:cubicBezTo>
                    <a:pt x="20220" y="12404"/>
                    <a:pt x="20153" y="12428"/>
                    <a:pt x="20022" y="12454"/>
                  </a:cubicBezTo>
                  <a:cubicBezTo>
                    <a:pt x="19934" y="12478"/>
                    <a:pt x="19870" y="12454"/>
                    <a:pt x="19802" y="12504"/>
                  </a:cubicBezTo>
                  <a:cubicBezTo>
                    <a:pt x="19759" y="12554"/>
                    <a:pt x="19715" y="12554"/>
                    <a:pt x="19694" y="12604"/>
                  </a:cubicBezTo>
                  <a:cubicBezTo>
                    <a:pt x="19671" y="12604"/>
                    <a:pt x="19650" y="12628"/>
                    <a:pt x="19627" y="12628"/>
                  </a:cubicBezTo>
                  <a:cubicBezTo>
                    <a:pt x="19607" y="12654"/>
                    <a:pt x="19583" y="12704"/>
                    <a:pt x="19563" y="12704"/>
                  </a:cubicBezTo>
                  <a:cubicBezTo>
                    <a:pt x="19519" y="12704"/>
                    <a:pt x="19519" y="12628"/>
                    <a:pt x="19496" y="12578"/>
                  </a:cubicBezTo>
                  <a:cubicBezTo>
                    <a:pt x="19452" y="12604"/>
                    <a:pt x="19431" y="12604"/>
                    <a:pt x="19408" y="12628"/>
                  </a:cubicBezTo>
                  <a:cubicBezTo>
                    <a:pt x="19364" y="12654"/>
                    <a:pt x="19344" y="12654"/>
                    <a:pt x="19320" y="12678"/>
                  </a:cubicBezTo>
                  <a:cubicBezTo>
                    <a:pt x="19300" y="12728"/>
                    <a:pt x="19300" y="12755"/>
                    <a:pt x="19300" y="12828"/>
                  </a:cubicBezTo>
                  <a:cubicBezTo>
                    <a:pt x="19300" y="12855"/>
                    <a:pt x="19300" y="12905"/>
                    <a:pt x="19320" y="12928"/>
                  </a:cubicBezTo>
                  <a:cubicBezTo>
                    <a:pt x="19344" y="12955"/>
                    <a:pt x="19364" y="12955"/>
                    <a:pt x="19408" y="12978"/>
                  </a:cubicBezTo>
                  <a:cubicBezTo>
                    <a:pt x="19387" y="12978"/>
                    <a:pt x="19364" y="13005"/>
                    <a:pt x="19344" y="13005"/>
                  </a:cubicBezTo>
                  <a:cubicBezTo>
                    <a:pt x="19256" y="13005"/>
                    <a:pt x="19256" y="13005"/>
                    <a:pt x="19256" y="13005"/>
                  </a:cubicBezTo>
                  <a:cubicBezTo>
                    <a:pt x="19232" y="13028"/>
                    <a:pt x="19232" y="13028"/>
                    <a:pt x="19232" y="13055"/>
                  </a:cubicBezTo>
                  <a:cubicBezTo>
                    <a:pt x="19212" y="13105"/>
                    <a:pt x="19232" y="13155"/>
                    <a:pt x="19189" y="13178"/>
                  </a:cubicBezTo>
                  <a:cubicBezTo>
                    <a:pt x="19124" y="13205"/>
                    <a:pt x="19101" y="13205"/>
                    <a:pt x="19037" y="13228"/>
                  </a:cubicBezTo>
                  <a:cubicBezTo>
                    <a:pt x="19013" y="13255"/>
                    <a:pt x="19013" y="13305"/>
                    <a:pt x="18993" y="13328"/>
                  </a:cubicBezTo>
                  <a:cubicBezTo>
                    <a:pt x="18993" y="13355"/>
                    <a:pt x="18969" y="13378"/>
                    <a:pt x="18949" y="13405"/>
                  </a:cubicBezTo>
                  <a:cubicBezTo>
                    <a:pt x="18882" y="13428"/>
                    <a:pt x="18838" y="13455"/>
                    <a:pt x="18774" y="13455"/>
                  </a:cubicBezTo>
                  <a:cubicBezTo>
                    <a:pt x="18709" y="13455"/>
                    <a:pt x="18663" y="13405"/>
                    <a:pt x="18575" y="13405"/>
                  </a:cubicBezTo>
                  <a:cubicBezTo>
                    <a:pt x="18534" y="13405"/>
                    <a:pt x="18511" y="13378"/>
                    <a:pt x="18487" y="13355"/>
                  </a:cubicBezTo>
                  <a:cubicBezTo>
                    <a:pt x="18446" y="13328"/>
                    <a:pt x="18446" y="13328"/>
                    <a:pt x="18399" y="13305"/>
                  </a:cubicBezTo>
                  <a:cubicBezTo>
                    <a:pt x="18399" y="13278"/>
                    <a:pt x="18379" y="13278"/>
                    <a:pt x="18379" y="13255"/>
                  </a:cubicBezTo>
                  <a:cubicBezTo>
                    <a:pt x="18379" y="13228"/>
                    <a:pt x="18399" y="13228"/>
                    <a:pt x="18399" y="13205"/>
                  </a:cubicBezTo>
                  <a:cubicBezTo>
                    <a:pt x="18399" y="13178"/>
                    <a:pt x="18423" y="13178"/>
                    <a:pt x="18423" y="13155"/>
                  </a:cubicBezTo>
                  <a:cubicBezTo>
                    <a:pt x="18446" y="13178"/>
                    <a:pt x="18467" y="13178"/>
                    <a:pt x="18487" y="13205"/>
                  </a:cubicBezTo>
                  <a:cubicBezTo>
                    <a:pt x="18534" y="13228"/>
                    <a:pt x="18534" y="13305"/>
                    <a:pt x="18575" y="13305"/>
                  </a:cubicBezTo>
                  <a:lnTo>
                    <a:pt x="18598" y="13278"/>
                  </a:lnTo>
                  <a:cubicBezTo>
                    <a:pt x="18622" y="13278"/>
                    <a:pt x="18642" y="13255"/>
                    <a:pt x="18663" y="13255"/>
                  </a:cubicBezTo>
                  <a:cubicBezTo>
                    <a:pt x="18686" y="13205"/>
                    <a:pt x="18709" y="13205"/>
                    <a:pt x="18730" y="13178"/>
                  </a:cubicBezTo>
                  <a:cubicBezTo>
                    <a:pt x="18750" y="13155"/>
                    <a:pt x="18774" y="13155"/>
                    <a:pt x="18774" y="13128"/>
                  </a:cubicBezTo>
                  <a:cubicBezTo>
                    <a:pt x="18774" y="13078"/>
                    <a:pt x="18750" y="13078"/>
                    <a:pt x="18730" y="13055"/>
                  </a:cubicBezTo>
                  <a:cubicBezTo>
                    <a:pt x="18686" y="13028"/>
                    <a:pt x="18663" y="13028"/>
                    <a:pt x="18642" y="13028"/>
                  </a:cubicBezTo>
                  <a:cubicBezTo>
                    <a:pt x="18534" y="13028"/>
                    <a:pt x="18534" y="13028"/>
                    <a:pt x="18534" y="13028"/>
                  </a:cubicBezTo>
                  <a:cubicBezTo>
                    <a:pt x="18487" y="13028"/>
                    <a:pt x="18467" y="12978"/>
                    <a:pt x="18446" y="12955"/>
                  </a:cubicBezTo>
                  <a:cubicBezTo>
                    <a:pt x="18399" y="13005"/>
                    <a:pt x="18399" y="13055"/>
                    <a:pt x="18335" y="13078"/>
                  </a:cubicBezTo>
                  <a:cubicBezTo>
                    <a:pt x="18315" y="13078"/>
                    <a:pt x="18315" y="13105"/>
                    <a:pt x="18291" y="13105"/>
                  </a:cubicBezTo>
                  <a:cubicBezTo>
                    <a:pt x="18271" y="13105"/>
                    <a:pt x="18247" y="13078"/>
                    <a:pt x="18204" y="13105"/>
                  </a:cubicBezTo>
                  <a:cubicBezTo>
                    <a:pt x="18139" y="13105"/>
                    <a:pt x="18095" y="13155"/>
                    <a:pt x="18052" y="13228"/>
                  </a:cubicBezTo>
                  <a:cubicBezTo>
                    <a:pt x="18028" y="13255"/>
                    <a:pt x="18008" y="13278"/>
                    <a:pt x="18008" y="13328"/>
                  </a:cubicBezTo>
                  <a:cubicBezTo>
                    <a:pt x="18008" y="13405"/>
                    <a:pt x="18028" y="13428"/>
                    <a:pt x="18052" y="13478"/>
                  </a:cubicBezTo>
                  <a:cubicBezTo>
                    <a:pt x="18072" y="13528"/>
                    <a:pt x="18072" y="13555"/>
                    <a:pt x="18095" y="13605"/>
                  </a:cubicBezTo>
                  <a:cubicBezTo>
                    <a:pt x="18116" y="13629"/>
                    <a:pt x="18139" y="13629"/>
                    <a:pt x="18160" y="13655"/>
                  </a:cubicBezTo>
                  <a:cubicBezTo>
                    <a:pt x="18160" y="13679"/>
                    <a:pt x="18160" y="13679"/>
                    <a:pt x="18160" y="13679"/>
                  </a:cubicBezTo>
                  <a:lnTo>
                    <a:pt x="18160" y="13705"/>
                  </a:lnTo>
                  <a:cubicBezTo>
                    <a:pt x="18072" y="13705"/>
                    <a:pt x="18028" y="13705"/>
                    <a:pt x="17941" y="13705"/>
                  </a:cubicBezTo>
                  <a:cubicBezTo>
                    <a:pt x="17920" y="13705"/>
                    <a:pt x="17897" y="13705"/>
                    <a:pt x="17897" y="13705"/>
                  </a:cubicBezTo>
                  <a:cubicBezTo>
                    <a:pt x="17853" y="13705"/>
                    <a:pt x="17853" y="13705"/>
                    <a:pt x="17809" y="13679"/>
                  </a:cubicBezTo>
                  <a:cubicBezTo>
                    <a:pt x="17809" y="13679"/>
                    <a:pt x="17809" y="13655"/>
                    <a:pt x="17789" y="13655"/>
                  </a:cubicBezTo>
                  <a:cubicBezTo>
                    <a:pt x="17502" y="13655"/>
                    <a:pt x="17502" y="13655"/>
                    <a:pt x="17502" y="13655"/>
                  </a:cubicBezTo>
                  <a:cubicBezTo>
                    <a:pt x="17438" y="13655"/>
                    <a:pt x="17394" y="13629"/>
                    <a:pt x="17327" y="13629"/>
                  </a:cubicBezTo>
                  <a:cubicBezTo>
                    <a:pt x="17283" y="13629"/>
                    <a:pt x="17262" y="13679"/>
                    <a:pt x="17198" y="13679"/>
                  </a:cubicBezTo>
                  <a:cubicBezTo>
                    <a:pt x="17131" y="13679"/>
                    <a:pt x="17087" y="13655"/>
                    <a:pt x="17020" y="13629"/>
                  </a:cubicBezTo>
                  <a:cubicBezTo>
                    <a:pt x="16976" y="13605"/>
                    <a:pt x="16956" y="13605"/>
                    <a:pt x="16935" y="13578"/>
                  </a:cubicBezTo>
                  <a:cubicBezTo>
                    <a:pt x="16888" y="13578"/>
                    <a:pt x="16888" y="13555"/>
                    <a:pt x="16847" y="13555"/>
                  </a:cubicBezTo>
                  <a:cubicBezTo>
                    <a:pt x="16847" y="13528"/>
                    <a:pt x="16824" y="13528"/>
                    <a:pt x="16824" y="13505"/>
                  </a:cubicBezTo>
                  <a:cubicBezTo>
                    <a:pt x="16824" y="13478"/>
                    <a:pt x="16824" y="13478"/>
                    <a:pt x="16824" y="13455"/>
                  </a:cubicBezTo>
                  <a:cubicBezTo>
                    <a:pt x="16824" y="13455"/>
                    <a:pt x="16801" y="13455"/>
                    <a:pt x="16801" y="13428"/>
                  </a:cubicBezTo>
                  <a:cubicBezTo>
                    <a:pt x="16780" y="13428"/>
                    <a:pt x="16760" y="13428"/>
                    <a:pt x="16736" y="13405"/>
                  </a:cubicBezTo>
                  <a:cubicBezTo>
                    <a:pt x="16693" y="13405"/>
                    <a:pt x="16693" y="13378"/>
                    <a:pt x="16649" y="13378"/>
                  </a:cubicBezTo>
                  <a:cubicBezTo>
                    <a:pt x="16541" y="13378"/>
                    <a:pt x="16541" y="13378"/>
                    <a:pt x="16541" y="13378"/>
                  </a:cubicBezTo>
                  <a:cubicBezTo>
                    <a:pt x="16517" y="13378"/>
                    <a:pt x="16497" y="13378"/>
                    <a:pt x="16473" y="13378"/>
                  </a:cubicBezTo>
                  <a:cubicBezTo>
                    <a:pt x="16386" y="13405"/>
                    <a:pt x="16318" y="13428"/>
                    <a:pt x="16234" y="13455"/>
                  </a:cubicBezTo>
                  <a:cubicBezTo>
                    <a:pt x="16166" y="13478"/>
                    <a:pt x="16123" y="13505"/>
                    <a:pt x="16058" y="13555"/>
                  </a:cubicBezTo>
                  <a:cubicBezTo>
                    <a:pt x="15991" y="13578"/>
                    <a:pt x="15971" y="13578"/>
                    <a:pt x="15927" y="13605"/>
                  </a:cubicBezTo>
                  <a:cubicBezTo>
                    <a:pt x="15883" y="13629"/>
                    <a:pt x="15883" y="13655"/>
                    <a:pt x="15839" y="13655"/>
                  </a:cubicBezTo>
                  <a:cubicBezTo>
                    <a:pt x="15816" y="13679"/>
                    <a:pt x="15795" y="13705"/>
                    <a:pt x="15751" y="13705"/>
                  </a:cubicBezTo>
                  <a:cubicBezTo>
                    <a:pt x="15728" y="13729"/>
                    <a:pt x="15728" y="13729"/>
                    <a:pt x="15684" y="13755"/>
                  </a:cubicBezTo>
                  <a:cubicBezTo>
                    <a:pt x="15640" y="13779"/>
                    <a:pt x="15596" y="13802"/>
                    <a:pt x="15553" y="13829"/>
                  </a:cubicBezTo>
                  <a:cubicBezTo>
                    <a:pt x="15532" y="13852"/>
                    <a:pt x="15509" y="13852"/>
                    <a:pt x="15465" y="13879"/>
                  </a:cubicBezTo>
                  <a:cubicBezTo>
                    <a:pt x="15401" y="13929"/>
                    <a:pt x="15357" y="13979"/>
                    <a:pt x="15290" y="14052"/>
                  </a:cubicBezTo>
                  <a:cubicBezTo>
                    <a:pt x="15246" y="14129"/>
                    <a:pt x="15202" y="14152"/>
                    <a:pt x="15138" y="14229"/>
                  </a:cubicBezTo>
                  <a:cubicBezTo>
                    <a:pt x="15138" y="14229"/>
                    <a:pt x="15138" y="14229"/>
                    <a:pt x="15114" y="14252"/>
                  </a:cubicBezTo>
                  <a:cubicBezTo>
                    <a:pt x="15094" y="14306"/>
                    <a:pt x="15050" y="14306"/>
                    <a:pt x="15029" y="14352"/>
                  </a:cubicBezTo>
                  <a:cubicBezTo>
                    <a:pt x="15006" y="14379"/>
                    <a:pt x="14983" y="14402"/>
                    <a:pt x="14962" y="14429"/>
                  </a:cubicBezTo>
                  <a:cubicBezTo>
                    <a:pt x="14942" y="14453"/>
                    <a:pt x="14918" y="14479"/>
                    <a:pt x="14895" y="14503"/>
                  </a:cubicBezTo>
                  <a:cubicBezTo>
                    <a:pt x="14699" y="14729"/>
                    <a:pt x="14699" y="14729"/>
                    <a:pt x="14699" y="14729"/>
                  </a:cubicBezTo>
                  <a:cubicBezTo>
                    <a:pt x="14655" y="14779"/>
                    <a:pt x="14635" y="14779"/>
                    <a:pt x="14611" y="14803"/>
                  </a:cubicBezTo>
                  <a:cubicBezTo>
                    <a:pt x="14591" y="14829"/>
                    <a:pt x="14568" y="14853"/>
                    <a:pt x="14547" y="14879"/>
                  </a:cubicBezTo>
                  <a:cubicBezTo>
                    <a:pt x="14547" y="14903"/>
                    <a:pt x="14524" y="14903"/>
                    <a:pt x="14503" y="14930"/>
                  </a:cubicBezTo>
                  <a:cubicBezTo>
                    <a:pt x="14480" y="14953"/>
                    <a:pt x="14480" y="14980"/>
                    <a:pt x="14436" y="15003"/>
                  </a:cubicBezTo>
                  <a:cubicBezTo>
                    <a:pt x="14392" y="15053"/>
                    <a:pt x="14372" y="15080"/>
                    <a:pt x="14328" y="15130"/>
                  </a:cubicBezTo>
                  <a:cubicBezTo>
                    <a:pt x="14284" y="15153"/>
                    <a:pt x="14261" y="15180"/>
                    <a:pt x="14217" y="15230"/>
                  </a:cubicBezTo>
                  <a:cubicBezTo>
                    <a:pt x="14196" y="15253"/>
                    <a:pt x="14196" y="15280"/>
                    <a:pt x="14173" y="15303"/>
                  </a:cubicBezTo>
                  <a:cubicBezTo>
                    <a:pt x="14129" y="15353"/>
                    <a:pt x="14109" y="15380"/>
                    <a:pt x="14085" y="15403"/>
                  </a:cubicBezTo>
                  <a:cubicBezTo>
                    <a:pt x="14041" y="15480"/>
                    <a:pt x="14021" y="15503"/>
                    <a:pt x="13998" y="15580"/>
                  </a:cubicBezTo>
                  <a:cubicBezTo>
                    <a:pt x="13954" y="15653"/>
                    <a:pt x="13954" y="15703"/>
                    <a:pt x="13910" y="15777"/>
                  </a:cubicBezTo>
                  <a:cubicBezTo>
                    <a:pt x="13889" y="15804"/>
                    <a:pt x="13866" y="15830"/>
                    <a:pt x="13846" y="15854"/>
                  </a:cubicBezTo>
                  <a:cubicBezTo>
                    <a:pt x="13802" y="15904"/>
                    <a:pt x="13802" y="15930"/>
                    <a:pt x="13778" y="15977"/>
                  </a:cubicBezTo>
                  <a:cubicBezTo>
                    <a:pt x="13735" y="16030"/>
                    <a:pt x="13714" y="16054"/>
                    <a:pt x="13670" y="16104"/>
                  </a:cubicBezTo>
                  <a:cubicBezTo>
                    <a:pt x="13647" y="16127"/>
                    <a:pt x="13626" y="16154"/>
                    <a:pt x="13603" y="16204"/>
                  </a:cubicBezTo>
                  <a:cubicBezTo>
                    <a:pt x="13603" y="16227"/>
                    <a:pt x="13583" y="16254"/>
                    <a:pt x="13583" y="16277"/>
                  </a:cubicBezTo>
                  <a:cubicBezTo>
                    <a:pt x="13559" y="16304"/>
                    <a:pt x="13559" y="16304"/>
                    <a:pt x="13539" y="16327"/>
                  </a:cubicBezTo>
                  <a:cubicBezTo>
                    <a:pt x="13539" y="16377"/>
                    <a:pt x="13515" y="16404"/>
                    <a:pt x="13495" y="16454"/>
                  </a:cubicBezTo>
                  <a:cubicBezTo>
                    <a:pt x="13451" y="16504"/>
                    <a:pt x="13451" y="16554"/>
                    <a:pt x="13407" y="16604"/>
                  </a:cubicBezTo>
                  <a:cubicBezTo>
                    <a:pt x="13407" y="16628"/>
                    <a:pt x="13384" y="16654"/>
                    <a:pt x="13384" y="16704"/>
                  </a:cubicBezTo>
                  <a:cubicBezTo>
                    <a:pt x="13363" y="16728"/>
                    <a:pt x="13363" y="16728"/>
                    <a:pt x="13340" y="16754"/>
                  </a:cubicBezTo>
                  <a:cubicBezTo>
                    <a:pt x="13320" y="16854"/>
                    <a:pt x="13296" y="16904"/>
                    <a:pt x="13276" y="17004"/>
                  </a:cubicBezTo>
                  <a:cubicBezTo>
                    <a:pt x="13276" y="17055"/>
                    <a:pt x="13255" y="17105"/>
                    <a:pt x="13255" y="17178"/>
                  </a:cubicBezTo>
                  <a:cubicBezTo>
                    <a:pt x="13255" y="17228"/>
                    <a:pt x="13255" y="17255"/>
                    <a:pt x="13276" y="17305"/>
                  </a:cubicBezTo>
                  <a:cubicBezTo>
                    <a:pt x="13276" y="17328"/>
                    <a:pt x="13276" y="17355"/>
                    <a:pt x="13296" y="17378"/>
                  </a:cubicBezTo>
                  <a:cubicBezTo>
                    <a:pt x="13320" y="17455"/>
                    <a:pt x="13340" y="17478"/>
                    <a:pt x="13340" y="17528"/>
                  </a:cubicBezTo>
                  <a:cubicBezTo>
                    <a:pt x="13340" y="17578"/>
                    <a:pt x="13320" y="17628"/>
                    <a:pt x="13320" y="17655"/>
                  </a:cubicBezTo>
                  <a:cubicBezTo>
                    <a:pt x="13320" y="17878"/>
                    <a:pt x="13320" y="17878"/>
                    <a:pt x="13320" y="17878"/>
                  </a:cubicBezTo>
                  <a:cubicBezTo>
                    <a:pt x="13320" y="17905"/>
                    <a:pt x="13320" y="17929"/>
                    <a:pt x="13296" y="17979"/>
                  </a:cubicBezTo>
                  <a:cubicBezTo>
                    <a:pt x="13296" y="18029"/>
                    <a:pt x="13276" y="18052"/>
                    <a:pt x="13276" y="18129"/>
                  </a:cubicBezTo>
                  <a:cubicBezTo>
                    <a:pt x="13276" y="18152"/>
                    <a:pt x="13276" y="18179"/>
                    <a:pt x="13276" y="18205"/>
                  </a:cubicBezTo>
                  <a:cubicBezTo>
                    <a:pt x="13276" y="18229"/>
                    <a:pt x="13276" y="18252"/>
                    <a:pt x="13276" y="18279"/>
                  </a:cubicBezTo>
                  <a:cubicBezTo>
                    <a:pt x="13255" y="18329"/>
                    <a:pt x="13232" y="18329"/>
                    <a:pt x="13188" y="18379"/>
                  </a:cubicBezTo>
                  <a:cubicBezTo>
                    <a:pt x="13168" y="18406"/>
                    <a:pt x="13144" y="18452"/>
                    <a:pt x="13121" y="18479"/>
                  </a:cubicBezTo>
                  <a:cubicBezTo>
                    <a:pt x="13100" y="18529"/>
                    <a:pt x="13100" y="18552"/>
                    <a:pt x="13100" y="18602"/>
                  </a:cubicBezTo>
                  <a:cubicBezTo>
                    <a:pt x="13080" y="18602"/>
                    <a:pt x="13080" y="18629"/>
                    <a:pt x="13080" y="18652"/>
                  </a:cubicBezTo>
                  <a:cubicBezTo>
                    <a:pt x="13080" y="18752"/>
                    <a:pt x="13080" y="18803"/>
                    <a:pt x="13056" y="18903"/>
                  </a:cubicBezTo>
                  <a:cubicBezTo>
                    <a:pt x="12992" y="18879"/>
                    <a:pt x="12969" y="18829"/>
                    <a:pt x="12925" y="18752"/>
                  </a:cubicBezTo>
                  <a:cubicBezTo>
                    <a:pt x="12904" y="18702"/>
                    <a:pt x="12881" y="18702"/>
                    <a:pt x="12861" y="18679"/>
                  </a:cubicBezTo>
                  <a:cubicBezTo>
                    <a:pt x="12817" y="18652"/>
                    <a:pt x="12817" y="18629"/>
                    <a:pt x="12817" y="18579"/>
                  </a:cubicBezTo>
                  <a:cubicBezTo>
                    <a:pt x="12773" y="18479"/>
                    <a:pt x="12729" y="18406"/>
                    <a:pt x="12638" y="18329"/>
                  </a:cubicBezTo>
                  <a:cubicBezTo>
                    <a:pt x="12598" y="18305"/>
                    <a:pt x="12574" y="18279"/>
                    <a:pt x="12554" y="18252"/>
                  </a:cubicBezTo>
                  <a:cubicBezTo>
                    <a:pt x="12466" y="18205"/>
                    <a:pt x="12422" y="18179"/>
                    <a:pt x="12355" y="18129"/>
                  </a:cubicBezTo>
                  <a:cubicBezTo>
                    <a:pt x="12311" y="18105"/>
                    <a:pt x="12291" y="18079"/>
                    <a:pt x="12247" y="18029"/>
                  </a:cubicBezTo>
                  <a:cubicBezTo>
                    <a:pt x="12223" y="18005"/>
                    <a:pt x="12203" y="17979"/>
                    <a:pt x="12180" y="17952"/>
                  </a:cubicBezTo>
                  <a:cubicBezTo>
                    <a:pt x="12136" y="17929"/>
                    <a:pt x="12115" y="17905"/>
                    <a:pt x="12071" y="17905"/>
                  </a:cubicBezTo>
                  <a:cubicBezTo>
                    <a:pt x="11984" y="17855"/>
                    <a:pt x="11940" y="17828"/>
                    <a:pt x="11852" y="17828"/>
                  </a:cubicBezTo>
                  <a:cubicBezTo>
                    <a:pt x="11785" y="17805"/>
                    <a:pt x="11741" y="17805"/>
                    <a:pt x="11653" y="17805"/>
                  </a:cubicBezTo>
                  <a:cubicBezTo>
                    <a:pt x="11589" y="17778"/>
                    <a:pt x="11545" y="17778"/>
                    <a:pt x="11501" y="17728"/>
                  </a:cubicBezTo>
                  <a:cubicBezTo>
                    <a:pt x="11478" y="17705"/>
                    <a:pt x="11478" y="17678"/>
                    <a:pt x="11458" y="17655"/>
                  </a:cubicBezTo>
                  <a:cubicBezTo>
                    <a:pt x="11434" y="17655"/>
                    <a:pt x="11414" y="17628"/>
                    <a:pt x="11390" y="17628"/>
                  </a:cubicBezTo>
                  <a:cubicBezTo>
                    <a:pt x="11303" y="17605"/>
                    <a:pt x="11262" y="17578"/>
                    <a:pt x="11174" y="17578"/>
                  </a:cubicBezTo>
                  <a:cubicBezTo>
                    <a:pt x="11127" y="17555"/>
                    <a:pt x="11107" y="17555"/>
                    <a:pt x="11063" y="17528"/>
                  </a:cubicBezTo>
                  <a:cubicBezTo>
                    <a:pt x="11040" y="17528"/>
                    <a:pt x="11040" y="17505"/>
                    <a:pt x="11040" y="17505"/>
                  </a:cubicBezTo>
                  <a:cubicBezTo>
                    <a:pt x="11019" y="17478"/>
                    <a:pt x="10999" y="17455"/>
                    <a:pt x="10975" y="17428"/>
                  </a:cubicBezTo>
                  <a:cubicBezTo>
                    <a:pt x="10952" y="17378"/>
                    <a:pt x="10932" y="17328"/>
                    <a:pt x="10867" y="17305"/>
                  </a:cubicBezTo>
                  <a:cubicBezTo>
                    <a:pt x="10800" y="17278"/>
                    <a:pt x="10756" y="17255"/>
                    <a:pt x="10712" y="17205"/>
                  </a:cubicBezTo>
                  <a:cubicBezTo>
                    <a:pt x="10648" y="17128"/>
                    <a:pt x="10604" y="17128"/>
                    <a:pt x="10537" y="17078"/>
                  </a:cubicBezTo>
                  <a:cubicBezTo>
                    <a:pt x="10493" y="17028"/>
                    <a:pt x="10449" y="17028"/>
                    <a:pt x="10385" y="17004"/>
                  </a:cubicBezTo>
                  <a:cubicBezTo>
                    <a:pt x="10362" y="16978"/>
                    <a:pt x="10341" y="16978"/>
                    <a:pt x="10318" y="16954"/>
                  </a:cubicBezTo>
                  <a:cubicBezTo>
                    <a:pt x="10253" y="16928"/>
                    <a:pt x="10230" y="16928"/>
                    <a:pt x="10166" y="16904"/>
                  </a:cubicBezTo>
                  <a:cubicBezTo>
                    <a:pt x="10099" y="16828"/>
                    <a:pt x="10055" y="16804"/>
                    <a:pt x="9990" y="16754"/>
                  </a:cubicBezTo>
                  <a:cubicBezTo>
                    <a:pt x="9967" y="16754"/>
                    <a:pt x="9967" y="16728"/>
                    <a:pt x="9947" y="16704"/>
                  </a:cubicBezTo>
                  <a:cubicBezTo>
                    <a:pt x="9879" y="16628"/>
                    <a:pt x="9835" y="16604"/>
                    <a:pt x="9771" y="16554"/>
                  </a:cubicBezTo>
                  <a:cubicBezTo>
                    <a:pt x="9704" y="16504"/>
                    <a:pt x="9660" y="16454"/>
                    <a:pt x="9616" y="16377"/>
                  </a:cubicBezTo>
                  <a:cubicBezTo>
                    <a:pt x="9552" y="16327"/>
                    <a:pt x="9552" y="16254"/>
                    <a:pt x="9464" y="16204"/>
                  </a:cubicBezTo>
                  <a:cubicBezTo>
                    <a:pt x="9377" y="16104"/>
                    <a:pt x="9289" y="16127"/>
                    <a:pt x="9181" y="16104"/>
                  </a:cubicBezTo>
                  <a:cubicBezTo>
                    <a:pt x="9137" y="16077"/>
                    <a:pt x="9114" y="16077"/>
                    <a:pt x="9070" y="16054"/>
                  </a:cubicBezTo>
                  <a:cubicBezTo>
                    <a:pt x="9026" y="16030"/>
                    <a:pt x="8982" y="16004"/>
                    <a:pt x="8959" y="15954"/>
                  </a:cubicBezTo>
                  <a:cubicBezTo>
                    <a:pt x="8918" y="15904"/>
                    <a:pt x="8894" y="15904"/>
                    <a:pt x="8874" y="15854"/>
                  </a:cubicBezTo>
                  <a:cubicBezTo>
                    <a:pt x="8830" y="15830"/>
                    <a:pt x="8830" y="15804"/>
                    <a:pt x="8807" y="15777"/>
                  </a:cubicBezTo>
                  <a:cubicBezTo>
                    <a:pt x="8786" y="15754"/>
                    <a:pt x="8763" y="15730"/>
                    <a:pt x="8742" y="15703"/>
                  </a:cubicBezTo>
                  <a:cubicBezTo>
                    <a:pt x="8719" y="15677"/>
                    <a:pt x="8719" y="15653"/>
                    <a:pt x="8698" y="15630"/>
                  </a:cubicBezTo>
                  <a:cubicBezTo>
                    <a:pt x="8631" y="15553"/>
                    <a:pt x="8587" y="15530"/>
                    <a:pt x="8523" y="15480"/>
                  </a:cubicBezTo>
                  <a:cubicBezTo>
                    <a:pt x="8479" y="15453"/>
                    <a:pt x="8456" y="15453"/>
                    <a:pt x="8412" y="15430"/>
                  </a:cubicBezTo>
                  <a:cubicBezTo>
                    <a:pt x="8304" y="15403"/>
                    <a:pt x="8237" y="15403"/>
                    <a:pt x="8128" y="15353"/>
                  </a:cubicBezTo>
                  <a:cubicBezTo>
                    <a:pt x="8061" y="15330"/>
                    <a:pt x="8017" y="15330"/>
                    <a:pt x="7930" y="15303"/>
                  </a:cubicBezTo>
                  <a:cubicBezTo>
                    <a:pt x="7909" y="15303"/>
                    <a:pt x="7886" y="15303"/>
                    <a:pt x="7865" y="15280"/>
                  </a:cubicBezTo>
                  <a:cubicBezTo>
                    <a:pt x="7778" y="15280"/>
                    <a:pt x="7711" y="15253"/>
                    <a:pt x="7623" y="15253"/>
                  </a:cubicBezTo>
                  <a:cubicBezTo>
                    <a:pt x="7515" y="15253"/>
                    <a:pt x="7515" y="15253"/>
                    <a:pt x="7515" y="15253"/>
                  </a:cubicBezTo>
                  <a:cubicBezTo>
                    <a:pt x="7471" y="15253"/>
                    <a:pt x="7471" y="15280"/>
                    <a:pt x="7427" y="15280"/>
                  </a:cubicBezTo>
                  <a:cubicBezTo>
                    <a:pt x="7360" y="15303"/>
                    <a:pt x="7339" y="15330"/>
                    <a:pt x="7272" y="15353"/>
                  </a:cubicBezTo>
                  <a:cubicBezTo>
                    <a:pt x="7231" y="15380"/>
                    <a:pt x="7187" y="15403"/>
                    <a:pt x="7120" y="15430"/>
                  </a:cubicBezTo>
                  <a:cubicBezTo>
                    <a:pt x="7076" y="15453"/>
                    <a:pt x="7056" y="15480"/>
                    <a:pt x="7032" y="15503"/>
                  </a:cubicBezTo>
                  <a:cubicBezTo>
                    <a:pt x="6989" y="15530"/>
                    <a:pt x="6968" y="15553"/>
                    <a:pt x="6924" y="15580"/>
                  </a:cubicBezTo>
                  <a:cubicBezTo>
                    <a:pt x="6880" y="15603"/>
                    <a:pt x="6857" y="15630"/>
                    <a:pt x="6837" y="15677"/>
                  </a:cubicBezTo>
                  <a:cubicBezTo>
                    <a:pt x="6813" y="15677"/>
                    <a:pt x="6793" y="15677"/>
                    <a:pt x="6793" y="15703"/>
                  </a:cubicBezTo>
                  <a:cubicBezTo>
                    <a:pt x="6769" y="15703"/>
                    <a:pt x="6769" y="15730"/>
                    <a:pt x="6749" y="15754"/>
                  </a:cubicBezTo>
                  <a:cubicBezTo>
                    <a:pt x="6749" y="15754"/>
                    <a:pt x="6726" y="15730"/>
                    <a:pt x="6726" y="15754"/>
                  </a:cubicBezTo>
                  <a:cubicBezTo>
                    <a:pt x="6705" y="15754"/>
                    <a:pt x="6682" y="15777"/>
                    <a:pt x="6661" y="15804"/>
                  </a:cubicBezTo>
                  <a:cubicBezTo>
                    <a:pt x="6638" y="15830"/>
                    <a:pt x="6617" y="15830"/>
                    <a:pt x="6594" y="15854"/>
                  </a:cubicBezTo>
                  <a:cubicBezTo>
                    <a:pt x="6550" y="15930"/>
                    <a:pt x="6506" y="15977"/>
                    <a:pt x="6442" y="16054"/>
                  </a:cubicBezTo>
                  <a:cubicBezTo>
                    <a:pt x="6419" y="16077"/>
                    <a:pt x="6398" y="16077"/>
                    <a:pt x="6375" y="16104"/>
                  </a:cubicBezTo>
                  <a:cubicBezTo>
                    <a:pt x="6375" y="16127"/>
                    <a:pt x="6354" y="16154"/>
                    <a:pt x="6331" y="16154"/>
                  </a:cubicBezTo>
                  <a:lnTo>
                    <a:pt x="6310" y="16154"/>
                  </a:lnTo>
                  <a:cubicBezTo>
                    <a:pt x="6287" y="16177"/>
                    <a:pt x="6287" y="16177"/>
                    <a:pt x="6267" y="16177"/>
                  </a:cubicBezTo>
                  <a:cubicBezTo>
                    <a:pt x="6223" y="16204"/>
                    <a:pt x="6179" y="16227"/>
                    <a:pt x="6135" y="16254"/>
                  </a:cubicBezTo>
                  <a:cubicBezTo>
                    <a:pt x="6112" y="16304"/>
                    <a:pt x="6091" y="16327"/>
                    <a:pt x="6068" y="16354"/>
                  </a:cubicBezTo>
                  <a:cubicBezTo>
                    <a:pt x="5983" y="16454"/>
                    <a:pt x="5936" y="16527"/>
                    <a:pt x="5849" y="16628"/>
                  </a:cubicBezTo>
                  <a:cubicBezTo>
                    <a:pt x="5808" y="16704"/>
                    <a:pt x="5761" y="16728"/>
                    <a:pt x="5697" y="16804"/>
                  </a:cubicBezTo>
                  <a:cubicBezTo>
                    <a:pt x="5673" y="16828"/>
                    <a:pt x="5673" y="16854"/>
                    <a:pt x="5653" y="16878"/>
                  </a:cubicBezTo>
                  <a:cubicBezTo>
                    <a:pt x="5653" y="16904"/>
                    <a:pt x="5632" y="16904"/>
                    <a:pt x="5632" y="16928"/>
                  </a:cubicBezTo>
                  <a:cubicBezTo>
                    <a:pt x="5632" y="16954"/>
                    <a:pt x="5632" y="16954"/>
                    <a:pt x="5609" y="16954"/>
                  </a:cubicBezTo>
                  <a:cubicBezTo>
                    <a:pt x="5586" y="16954"/>
                    <a:pt x="5586" y="16954"/>
                    <a:pt x="5586" y="16954"/>
                  </a:cubicBezTo>
                  <a:cubicBezTo>
                    <a:pt x="5545" y="16954"/>
                    <a:pt x="5521" y="16928"/>
                    <a:pt x="5501" y="16904"/>
                  </a:cubicBezTo>
                  <a:cubicBezTo>
                    <a:pt x="5457" y="16878"/>
                    <a:pt x="5457" y="16854"/>
                    <a:pt x="5434" y="16828"/>
                  </a:cubicBezTo>
                  <a:cubicBezTo>
                    <a:pt x="5413" y="16804"/>
                    <a:pt x="5369" y="16804"/>
                    <a:pt x="5369" y="16754"/>
                  </a:cubicBezTo>
                  <a:cubicBezTo>
                    <a:pt x="5369" y="16728"/>
                    <a:pt x="5390" y="16704"/>
                    <a:pt x="5390" y="16654"/>
                  </a:cubicBezTo>
                  <a:lnTo>
                    <a:pt x="5369" y="16628"/>
                  </a:lnTo>
                  <a:cubicBezTo>
                    <a:pt x="5346" y="16628"/>
                    <a:pt x="5346" y="16604"/>
                    <a:pt x="5325" y="16604"/>
                  </a:cubicBezTo>
                  <a:cubicBezTo>
                    <a:pt x="5302" y="16577"/>
                    <a:pt x="5282" y="16554"/>
                    <a:pt x="5282" y="16527"/>
                  </a:cubicBezTo>
                  <a:cubicBezTo>
                    <a:pt x="5258" y="16504"/>
                    <a:pt x="5258" y="16477"/>
                    <a:pt x="5258" y="16454"/>
                  </a:cubicBezTo>
                  <a:cubicBezTo>
                    <a:pt x="5258" y="16404"/>
                    <a:pt x="5238" y="16377"/>
                    <a:pt x="5214" y="16327"/>
                  </a:cubicBezTo>
                  <a:cubicBezTo>
                    <a:pt x="5214" y="16277"/>
                    <a:pt x="5214" y="16277"/>
                    <a:pt x="5194" y="16227"/>
                  </a:cubicBezTo>
                  <a:cubicBezTo>
                    <a:pt x="5194" y="16204"/>
                    <a:pt x="5171" y="16177"/>
                    <a:pt x="5127" y="16154"/>
                  </a:cubicBezTo>
                  <a:cubicBezTo>
                    <a:pt x="5083" y="16077"/>
                    <a:pt x="5039" y="16030"/>
                    <a:pt x="4951" y="16004"/>
                  </a:cubicBezTo>
                  <a:cubicBezTo>
                    <a:pt x="4907" y="15977"/>
                    <a:pt x="4887" y="15977"/>
                    <a:pt x="4864" y="15954"/>
                  </a:cubicBezTo>
                  <a:cubicBezTo>
                    <a:pt x="4820" y="15930"/>
                    <a:pt x="4820" y="15877"/>
                    <a:pt x="4820" y="15830"/>
                  </a:cubicBezTo>
                  <a:cubicBezTo>
                    <a:pt x="4799" y="15777"/>
                    <a:pt x="4776" y="15754"/>
                    <a:pt x="4732" y="15703"/>
                  </a:cubicBezTo>
                  <a:cubicBezTo>
                    <a:pt x="4712" y="15653"/>
                    <a:pt x="4688" y="15630"/>
                    <a:pt x="4668" y="15603"/>
                  </a:cubicBezTo>
                  <a:cubicBezTo>
                    <a:pt x="4644" y="15553"/>
                    <a:pt x="4624" y="15530"/>
                    <a:pt x="4601" y="15503"/>
                  </a:cubicBezTo>
                  <a:cubicBezTo>
                    <a:pt x="4580" y="15503"/>
                    <a:pt x="4580" y="15503"/>
                    <a:pt x="4557" y="15503"/>
                  </a:cubicBezTo>
                  <a:cubicBezTo>
                    <a:pt x="4513" y="15503"/>
                    <a:pt x="4492" y="15503"/>
                    <a:pt x="4449" y="15503"/>
                  </a:cubicBezTo>
                  <a:cubicBezTo>
                    <a:pt x="4381" y="15503"/>
                    <a:pt x="4338" y="15503"/>
                    <a:pt x="4250" y="15503"/>
                  </a:cubicBezTo>
                  <a:cubicBezTo>
                    <a:pt x="4206" y="15503"/>
                    <a:pt x="4186" y="15503"/>
                    <a:pt x="4142" y="15503"/>
                  </a:cubicBezTo>
                  <a:cubicBezTo>
                    <a:pt x="4010" y="15503"/>
                    <a:pt x="4010" y="15503"/>
                    <a:pt x="4010" y="15503"/>
                  </a:cubicBezTo>
                  <a:lnTo>
                    <a:pt x="3987" y="15503"/>
                  </a:lnTo>
                  <a:cubicBezTo>
                    <a:pt x="3835" y="15503"/>
                    <a:pt x="3835" y="15503"/>
                    <a:pt x="3835" y="15503"/>
                  </a:cubicBezTo>
                  <a:cubicBezTo>
                    <a:pt x="3791" y="15503"/>
                    <a:pt x="3768" y="15553"/>
                    <a:pt x="3747" y="15580"/>
                  </a:cubicBezTo>
                  <a:cubicBezTo>
                    <a:pt x="3703" y="15703"/>
                    <a:pt x="3659" y="15754"/>
                    <a:pt x="3592" y="15854"/>
                  </a:cubicBezTo>
                  <a:cubicBezTo>
                    <a:pt x="3572" y="15854"/>
                    <a:pt x="3551" y="15877"/>
                    <a:pt x="3528" y="15904"/>
                  </a:cubicBezTo>
                  <a:cubicBezTo>
                    <a:pt x="3484" y="15954"/>
                    <a:pt x="3440" y="15977"/>
                    <a:pt x="3420" y="16054"/>
                  </a:cubicBezTo>
                  <a:cubicBezTo>
                    <a:pt x="3396" y="16104"/>
                    <a:pt x="3396" y="16154"/>
                    <a:pt x="3376" y="16177"/>
                  </a:cubicBezTo>
                  <a:cubicBezTo>
                    <a:pt x="3332" y="16304"/>
                    <a:pt x="3332" y="16377"/>
                    <a:pt x="3288" y="16477"/>
                  </a:cubicBezTo>
                  <a:cubicBezTo>
                    <a:pt x="3265" y="16577"/>
                    <a:pt x="3244" y="16654"/>
                    <a:pt x="3221" y="16754"/>
                  </a:cubicBezTo>
                  <a:cubicBezTo>
                    <a:pt x="3221" y="16778"/>
                    <a:pt x="3221" y="16778"/>
                    <a:pt x="3221" y="16778"/>
                  </a:cubicBezTo>
                  <a:cubicBezTo>
                    <a:pt x="3221" y="17078"/>
                    <a:pt x="3221" y="17078"/>
                    <a:pt x="3221" y="17078"/>
                  </a:cubicBezTo>
                  <a:cubicBezTo>
                    <a:pt x="3221" y="17128"/>
                    <a:pt x="3201" y="17178"/>
                    <a:pt x="3221" y="17255"/>
                  </a:cubicBezTo>
                  <a:cubicBezTo>
                    <a:pt x="3244" y="17305"/>
                    <a:pt x="3288" y="17355"/>
                    <a:pt x="3353" y="17355"/>
                  </a:cubicBezTo>
                  <a:cubicBezTo>
                    <a:pt x="3420" y="17355"/>
                    <a:pt x="3464" y="17355"/>
                    <a:pt x="3505" y="17355"/>
                  </a:cubicBezTo>
                  <a:cubicBezTo>
                    <a:pt x="3572" y="17378"/>
                    <a:pt x="3592" y="17428"/>
                    <a:pt x="3659" y="17478"/>
                  </a:cubicBezTo>
                  <a:cubicBezTo>
                    <a:pt x="3727" y="17528"/>
                    <a:pt x="3768" y="17578"/>
                    <a:pt x="3835" y="17655"/>
                  </a:cubicBezTo>
                  <a:cubicBezTo>
                    <a:pt x="3879" y="17678"/>
                    <a:pt x="3902" y="17705"/>
                    <a:pt x="3922" y="17728"/>
                  </a:cubicBezTo>
                  <a:cubicBezTo>
                    <a:pt x="3987" y="17778"/>
                    <a:pt x="4031" y="17805"/>
                    <a:pt x="4054" y="17878"/>
                  </a:cubicBezTo>
                  <a:cubicBezTo>
                    <a:pt x="4074" y="17905"/>
                    <a:pt x="4098" y="17929"/>
                    <a:pt x="4118" y="17952"/>
                  </a:cubicBezTo>
                  <a:cubicBezTo>
                    <a:pt x="4142" y="17979"/>
                    <a:pt x="4142" y="17979"/>
                    <a:pt x="4162" y="17979"/>
                  </a:cubicBezTo>
                  <a:cubicBezTo>
                    <a:pt x="4162" y="17979"/>
                    <a:pt x="4162" y="17979"/>
                    <a:pt x="4186" y="17979"/>
                  </a:cubicBezTo>
                  <a:cubicBezTo>
                    <a:pt x="4229" y="17979"/>
                    <a:pt x="4250" y="17952"/>
                    <a:pt x="4294" y="17929"/>
                  </a:cubicBezTo>
                  <a:cubicBezTo>
                    <a:pt x="4338" y="17929"/>
                    <a:pt x="4361" y="17929"/>
                    <a:pt x="4381" y="17929"/>
                  </a:cubicBezTo>
                  <a:cubicBezTo>
                    <a:pt x="4449" y="17905"/>
                    <a:pt x="4492" y="17878"/>
                    <a:pt x="4557" y="17878"/>
                  </a:cubicBezTo>
                  <a:cubicBezTo>
                    <a:pt x="4624" y="17878"/>
                    <a:pt x="4668" y="17905"/>
                    <a:pt x="4712" y="17952"/>
                  </a:cubicBezTo>
                  <a:cubicBezTo>
                    <a:pt x="4732" y="17979"/>
                    <a:pt x="4756" y="17979"/>
                    <a:pt x="4776" y="18005"/>
                  </a:cubicBezTo>
                  <a:cubicBezTo>
                    <a:pt x="4799" y="18029"/>
                    <a:pt x="4799" y="18052"/>
                    <a:pt x="4820" y="18079"/>
                  </a:cubicBezTo>
                  <a:cubicBezTo>
                    <a:pt x="4864" y="18105"/>
                    <a:pt x="4864" y="18129"/>
                    <a:pt x="4887" y="18179"/>
                  </a:cubicBezTo>
                  <a:cubicBezTo>
                    <a:pt x="4907" y="18205"/>
                    <a:pt x="4907" y="18229"/>
                    <a:pt x="4931" y="18252"/>
                  </a:cubicBezTo>
                  <a:cubicBezTo>
                    <a:pt x="4931" y="18279"/>
                    <a:pt x="4931" y="18305"/>
                    <a:pt x="4951" y="18329"/>
                  </a:cubicBezTo>
                  <a:cubicBezTo>
                    <a:pt x="4995" y="18379"/>
                    <a:pt x="5019" y="18406"/>
                    <a:pt x="5062" y="18429"/>
                  </a:cubicBezTo>
                  <a:cubicBezTo>
                    <a:pt x="5127" y="18502"/>
                    <a:pt x="5171" y="18529"/>
                    <a:pt x="5238" y="18602"/>
                  </a:cubicBezTo>
                  <a:cubicBezTo>
                    <a:pt x="5302" y="18679"/>
                    <a:pt x="5302" y="18752"/>
                    <a:pt x="5369" y="18829"/>
                  </a:cubicBezTo>
                  <a:cubicBezTo>
                    <a:pt x="5390" y="18853"/>
                    <a:pt x="5390" y="18853"/>
                    <a:pt x="5413" y="18879"/>
                  </a:cubicBezTo>
                  <a:cubicBezTo>
                    <a:pt x="5477" y="18929"/>
                    <a:pt x="5501" y="18979"/>
                    <a:pt x="5545" y="19029"/>
                  </a:cubicBezTo>
                  <a:cubicBezTo>
                    <a:pt x="5609" y="19053"/>
                    <a:pt x="5632" y="19079"/>
                    <a:pt x="5673" y="19103"/>
                  </a:cubicBezTo>
                  <a:cubicBezTo>
                    <a:pt x="5761" y="19129"/>
                    <a:pt x="5808" y="19129"/>
                    <a:pt x="5872" y="19153"/>
                  </a:cubicBezTo>
                  <a:cubicBezTo>
                    <a:pt x="5916" y="19153"/>
                    <a:pt x="5936" y="19153"/>
                    <a:pt x="5983" y="19179"/>
                  </a:cubicBezTo>
                  <a:cubicBezTo>
                    <a:pt x="6004" y="19179"/>
                    <a:pt x="6047" y="19179"/>
                    <a:pt x="6047" y="19230"/>
                  </a:cubicBezTo>
                  <a:cubicBezTo>
                    <a:pt x="6047" y="19330"/>
                    <a:pt x="6047" y="19330"/>
                    <a:pt x="6047" y="19330"/>
                  </a:cubicBezTo>
                  <a:cubicBezTo>
                    <a:pt x="6047" y="19380"/>
                    <a:pt x="6024" y="19430"/>
                    <a:pt x="6068" y="19453"/>
                  </a:cubicBezTo>
                  <a:cubicBezTo>
                    <a:pt x="6091" y="19480"/>
                    <a:pt x="6135" y="19453"/>
                    <a:pt x="6156" y="19503"/>
                  </a:cubicBezTo>
                  <a:cubicBezTo>
                    <a:pt x="6135" y="19530"/>
                    <a:pt x="6135" y="19553"/>
                    <a:pt x="6112" y="19603"/>
                  </a:cubicBezTo>
                  <a:cubicBezTo>
                    <a:pt x="6091" y="19630"/>
                    <a:pt x="6091" y="19630"/>
                    <a:pt x="6068" y="19630"/>
                  </a:cubicBezTo>
                  <a:cubicBezTo>
                    <a:pt x="6047" y="19630"/>
                    <a:pt x="6024" y="19630"/>
                    <a:pt x="6004" y="19630"/>
                  </a:cubicBezTo>
                  <a:cubicBezTo>
                    <a:pt x="5960" y="19630"/>
                    <a:pt x="5936" y="19680"/>
                    <a:pt x="5895" y="19703"/>
                  </a:cubicBezTo>
                  <a:cubicBezTo>
                    <a:pt x="5872" y="19753"/>
                    <a:pt x="5849" y="19753"/>
                    <a:pt x="5828" y="19777"/>
                  </a:cubicBezTo>
                  <a:cubicBezTo>
                    <a:pt x="5808" y="19830"/>
                    <a:pt x="5808" y="19853"/>
                    <a:pt x="5784" y="19877"/>
                  </a:cubicBezTo>
                  <a:cubicBezTo>
                    <a:pt x="5761" y="19877"/>
                    <a:pt x="5741" y="19877"/>
                    <a:pt x="5720" y="19877"/>
                  </a:cubicBezTo>
                  <a:cubicBezTo>
                    <a:pt x="5673" y="19903"/>
                    <a:pt x="5673" y="19930"/>
                    <a:pt x="5632" y="19930"/>
                  </a:cubicBezTo>
                  <a:cubicBezTo>
                    <a:pt x="5586" y="19953"/>
                    <a:pt x="5565" y="19953"/>
                    <a:pt x="5521" y="19977"/>
                  </a:cubicBezTo>
                  <a:cubicBezTo>
                    <a:pt x="5501" y="20003"/>
                    <a:pt x="5501" y="20003"/>
                    <a:pt x="5477" y="20003"/>
                  </a:cubicBezTo>
                  <a:cubicBezTo>
                    <a:pt x="5434" y="20003"/>
                    <a:pt x="5434" y="19953"/>
                    <a:pt x="5413" y="19930"/>
                  </a:cubicBezTo>
                  <a:cubicBezTo>
                    <a:pt x="5413" y="19903"/>
                    <a:pt x="5390" y="19877"/>
                    <a:pt x="5346" y="19853"/>
                  </a:cubicBezTo>
                  <a:cubicBezTo>
                    <a:pt x="5282" y="19830"/>
                    <a:pt x="5238" y="19803"/>
                    <a:pt x="5171" y="19753"/>
                  </a:cubicBezTo>
                  <a:cubicBezTo>
                    <a:pt x="5127" y="19730"/>
                    <a:pt x="5083" y="19730"/>
                    <a:pt x="5039" y="19703"/>
                  </a:cubicBezTo>
                  <a:cubicBezTo>
                    <a:pt x="5019" y="19703"/>
                    <a:pt x="4995" y="19703"/>
                    <a:pt x="4995" y="19703"/>
                  </a:cubicBezTo>
                  <a:cubicBezTo>
                    <a:pt x="4951" y="19703"/>
                    <a:pt x="4931" y="19703"/>
                    <a:pt x="4887" y="19703"/>
                  </a:cubicBezTo>
                  <a:cubicBezTo>
                    <a:pt x="4843" y="19680"/>
                    <a:pt x="4843" y="19680"/>
                    <a:pt x="4799" y="19680"/>
                  </a:cubicBezTo>
                  <a:cubicBezTo>
                    <a:pt x="4756" y="19680"/>
                    <a:pt x="4732" y="19680"/>
                    <a:pt x="4688" y="19703"/>
                  </a:cubicBezTo>
                  <a:cubicBezTo>
                    <a:pt x="4668" y="19730"/>
                    <a:pt x="4644" y="19753"/>
                    <a:pt x="4624" y="19777"/>
                  </a:cubicBezTo>
                  <a:cubicBezTo>
                    <a:pt x="4624" y="19803"/>
                    <a:pt x="4624" y="19830"/>
                    <a:pt x="4601" y="19830"/>
                  </a:cubicBezTo>
                  <a:cubicBezTo>
                    <a:pt x="4580" y="19830"/>
                    <a:pt x="4557" y="19803"/>
                    <a:pt x="4557" y="19777"/>
                  </a:cubicBezTo>
                  <a:cubicBezTo>
                    <a:pt x="4557" y="19753"/>
                    <a:pt x="4580" y="19753"/>
                    <a:pt x="4580" y="19730"/>
                  </a:cubicBezTo>
                  <a:cubicBezTo>
                    <a:pt x="4601" y="19703"/>
                    <a:pt x="4601" y="19680"/>
                    <a:pt x="4624" y="19653"/>
                  </a:cubicBezTo>
                  <a:cubicBezTo>
                    <a:pt x="4624" y="19630"/>
                    <a:pt x="4644" y="19630"/>
                    <a:pt x="4644" y="19603"/>
                  </a:cubicBezTo>
                  <a:cubicBezTo>
                    <a:pt x="4644" y="19553"/>
                    <a:pt x="4601" y="19530"/>
                    <a:pt x="4580" y="19503"/>
                  </a:cubicBezTo>
                  <a:cubicBezTo>
                    <a:pt x="4536" y="19480"/>
                    <a:pt x="4513" y="19430"/>
                    <a:pt x="4492" y="19430"/>
                  </a:cubicBezTo>
                  <a:cubicBezTo>
                    <a:pt x="4449" y="19430"/>
                    <a:pt x="4425" y="19480"/>
                    <a:pt x="4381" y="19503"/>
                  </a:cubicBezTo>
                  <a:cubicBezTo>
                    <a:pt x="4361" y="19530"/>
                    <a:pt x="4338" y="19553"/>
                    <a:pt x="4338" y="19580"/>
                  </a:cubicBezTo>
                  <a:cubicBezTo>
                    <a:pt x="4294" y="19653"/>
                    <a:pt x="4250" y="19680"/>
                    <a:pt x="4229" y="19777"/>
                  </a:cubicBezTo>
                  <a:cubicBezTo>
                    <a:pt x="4229" y="19803"/>
                    <a:pt x="4206" y="19830"/>
                    <a:pt x="4206" y="19853"/>
                  </a:cubicBezTo>
                  <a:cubicBezTo>
                    <a:pt x="4186" y="19877"/>
                    <a:pt x="4186" y="19877"/>
                    <a:pt x="4162" y="19903"/>
                  </a:cubicBezTo>
                  <a:cubicBezTo>
                    <a:pt x="4142" y="19903"/>
                    <a:pt x="4142" y="19930"/>
                    <a:pt x="4098" y="19930"/>
                  </a:cubicBezTo>
                  <a:cubicBezTo>
                    <a:pt x="4054" y="19977"/>
                    <a:pt x="4031" y="19977"/>
                    <a:pt x="3966" y="20030"/>
                  </a:cubicBezTo>
                  <a:cubicBezTo>
                    <a:pt x="3943" y="20053"/>
                    <a:pt x="3943" y="20077"/>
                    <a:pt x="3902" y="20077"/>
                  </a:cubicBezTo>
                  <a:cubicBezTo>
                    <a:pt x="3879" y="20077"/>
                    <a:pt x="3855" y="20053"/>
                    <a:pt x="3814" y="20053"/>
                  </a:cubicBezTo>
                  <a:cubicBezTo>
                    <a:pt x="3791" y="20030"/>
                    <a:pt x="3791" y="20030"/>
                    <a:pt x="3768" y="20030"/>
                  </a:cubicBezTo>
                  <a:cubicBezTo>
                    <a:pt x="3747" y="20030"/>
                    <a:pt x="3747" y="20053"/>
                    <a:pt x="3747" y="20077"/>
                  </a:cubicBezTo>
                  <a:cubicBezTo>
                    <a:pt x="3727" y="20104"/>
                    <a:pt x="3727" y="20104"/>
                    <a:pt x="3727" y="20130"/>
                  </a:cubicBezTo>
                  <a:cubicBezTo>
                    <a:pt x="3703" y="20177"/>
                    <a:pt x="3703" y="20227"/>
                    <a:pt x="3680" y="20277"/>
                  </a:cubicBezTo>
                  <a:cubicBezTo>
                    <a:pt x="3680" y="20354"/>
                    <a:pt x="3680" y="20404"/>
                    <a:pt x="3659" y="20477"/>
                  </a:cubicBezTo>
                  <a:cubicBezTo>
                    <a:pt x="3659" y="20504"/>
                    <a:pt x="3659" y="20527"/>
                    <a:pt x="3659" y="20554"/>
                  </a:cubicBezTo>
                  <a:cubicBezTo>
                    <a:pt x="3659" y="20677"/>
                    <a:pt x="3659" y="20677"/>
                    <a:pt x="3659" y="20677"/>
                  </a:cubicBezTo>
                  <a:cubicBezTo>
                    <a:pt x="3659" y="20754"/>
                    <a:pt x="3703" y="20804"/>
                    <a:pt x="3703" y="20877"/>
                  </a:cubicBezTo>
                  <a:cubicBezTo>
                    <a:pt x="3703" y="20904"/>
                    <a:pt x="3703" y="20927"/>
                    <a:pt x="3680" y="20927"/>
                  </a:cubicBezTo>
                  <a:cubicBezTo>
                    <a:pt x="3680" y="20954"/>
                    <a:pt x="3659" y="20954"/>
                    <a:pt x="3639" y="20954"/>
                  </a:cubicBezTo>
                  <a:cubicBezTo>
                    <a:pt x="3592" y="20978"/>
                    <a:pt x="3572" y="20978"/>
                    <a:pt x="3528" y="21004"/>
                  </a:cubicBezTo>
                  <a:cubicBezTo>
                    <a:pt x="3420" y="21054"/>
                    <a:pt x="3353" y="21054"/>
                    <a:pt x="3265" y="21104"/>
                  </a:cubicBezTo>
                  <a:cubicBezTo>
                    <a:pt x="3221" y="21128"/>
                    <a:pt x="3177" y="21154"/>
                    <a:pt x="3157" y="21178"/>
                  </a:cubicBezTo>
                  <a:cubicBezTo>
                    <a:pt x="3133" y="21178"/>
                    <a:pt x="3113" y="21204"/>
                    <a:pt x="3089" y="21228"/>
                  </a:cubicBezTo>
                  <a:cubicBezTo>
                    <a:pt x="3069" y="21254"/>
                    <a:pt x="3069" y="21278"/>
                    <a:pt x="3069" y="21304"/>
                  </a:cubicBezTo>
                  <a:cubicBezTo>
                    <a:pt x="3046" y="21354"/>
                    <a:pt x="3025" y="21378"/>
                    <a:pt x="3002" y="21428"/>
                  </a:cubicBezTo>
                  <a:cubicBezTo>
                    <a:pt x="3002" y="21478"/>
                    <a:pt x="2981" y="21505"/>
                    <a:pt x="2958" y="21528"/>
                  </a:cubicBezTo>
                  <a:cubicBezTo>
                    <a:pt x="2958" y="21555"/>
                    <a:pt x="2937" y="21578"/>
                    <a:pt x="2914" y="21578"/>
                  </a:cubicBezTo>
                  <a:cubicBezTo>
                    <a:pt x="2894" y="21578"/>
                    <a:pt x="2894" y="21555"/>
                    <a:pt x="2870" y="21555"/>
                  </a:cubicBezTo>
                  <a:cubicBezTo>
                    <a:pt x="2826" y="21528"/>
                    <a:pt x="2806" y="21528"/>
                    <a:pt x="2783" y="21505"/>
                  </a:cubicBezTo>
                  <a:cubicBezTo>
                    <a:pt x="2762" y="21455"/>
                    <a:pt x="2739" y="21428"/>
                    <a:pt x="2695" y="21428"/>
                  </a:cubicBezTo>
                  <a:cubicBezTo>
                    <a:pt x="2631" y="21428"/>
                    <a:pt x="2587" y="21455"/>
                    <a:pt x="2520" y="21455"/>
                  </a:cubicBezTo>
                  <a:cubicBezTo>
                    <a:pt x="2499" y="21455"/>
                    <a:pt x="2476" y="21428"/>
                    <a:pt x="2455" y="21378"/>
                  </a:cubicBezTo>
                  <a:cubicBezTo>
                    <a:pt x="2432" y="21354"/>
                    <a:pt x="2411" y="21304"/>
                    <a:pt x="2388" y="21254"/>
                  </a:cubicBezTo>
                  <a:cubicBezTo>
                    <a:pt x="2344" y="21178"/>
                    <a:pt x="2324" y="21128"/>
                    <a:pt x="2280" y="21028"/>
                  </a:cubicBezTo>
                  <a:cubicBezTo>
                    <a:pt x="2256" y="20954"/>
                    <a:pt x="2280" y="20904"/>
                    <a:pt x="2236" y="20827"/>
                  </a:cubicBezTo>
                  <a:cubicBezTo>
                    <a:pt x="2216" y="20777"/>
                    <a:pt x="2216" y="20727"/>
                    <a:pt x="2216" y="20654"/>
                  </a:cubicBezTo>
                  <a:cubicBezTo>
                    <a:pt x="2192" y="20627"/>
                    <a:pt x="2192" y="20604"/>
                    <a:pt x="2192" y="20577"/>
                  </a:cubicBezTo>
                  <a:cubicBezTo>
                    <a:pt x="2192" y="20504"/>
                    <a:pt x="2216" y="20477"/>
                    <a:pt x="2216" y="20404"/>
                  </a:cubicBezTo>
                  <a:cubicBezTo>
                    <a:pt x="2216" y="20377"/>
                    <a:pt x="2256" y="20354"/>
                    <a:pt x="2256" y="20327"/>
                  </a:cubicBezTo>
                  <a:cubicBezTo>
                    <a:pt x="2256" y="20204"/>
                    <a:pt x="2256" y="20204"/>
                    <a:pt x="2256" y="20204"/>
                  </a:cubicBezTo>
                  <a:cubicBezTo>
                    <a:pt x="2256" y="20177"/>
                    <a:pt x="2256" y="20177"/>
                    <a:pt x="2256" y="20154"/>
                  </a:cubicBezTo>
                  <a:cubicBezTo>
                    <a:pt x="2280" y="20104"/>
                    <a:pt x="2300" y="20077"/>
                    <a:pt x="2324" y="20030"/>
                  </a:cubicBezTo>
                  <a:cubicBezTo>
                    <a:pt x="2368" y="19953"/>
                    <a:pt x="2388" y="19930"/>
                    <a:pt x="2432" y="19853"/>
                  </a:cubicBezTo>
                  <a:cubicBezTo>
                    <a:pt x="2432" y="19830"/>
                    <a:pt x="2455" y="19803"/>
                    <a:pt x="2476" y="19777"/>
                  </a:cubicBezTo>
                  <a:cubicBezTo>
                    <a:pt x="2476" y="19753"/>
                    <a:pt x="2499" y="19730"/>
                    <a:pt x="2520" y="19703"/>
                  </a:cubicBezTo>
                  <a:cubicBezTo>
                    <a:pt x="2520" y="19680"/>
                    <a:pt x="2520" y="19653"/>
                    <a:pt x="2520" y="19603"/>
                  </a:cubicBezTo>
                  <a:cubicBezTo>
                    <a:pt x="2520" y="19553"/>
                    <a:pt x="2520" y="19530"/>
                    <a:pt x="2543" y="19480"/>
                  </a:cubicBezTo>
                  <a:cubicBezTo>
                    <a:pt x="2563" y="19480"/>
                    <a:pt x="2563" y="19480"/>
                    <a:pt x="2563" y="19480"/>
                  </a:cubicBezTo>
                  <a:cubicBezTo>
                    <a:pt x="2607" y="19503"/>
                    <a:pt x="2607" y="19503"/>
                    <a:pt x="2607" y="19503"/>
                  </a:cubicBezTo>
                  <a:cubicBezTo>
                    <a:pt x="2651" y="19480"/>
                    <a:pt x="2674" y="19430"/>
                    <a:pt x="2674" y="19380"/>
                  </a:cubicBezTo>
                  <a:cubicBezTo>
                    <a:pt x="2674" y="19303"/>
                    <a:pt x="2674" y="19253"/>
                    <a:pt x="2695" y="19179"/>
                  </a:cubicBezTo>
                  <a:cubicBezTo>
                    <a:pt x="2695" y="19153"/>
                    <a:pt x="2695" y="19153"/>
                    <a:pt x="2695" y="19129"/>
                  </a:cubicBezTo>
                  <a:cubicBezTo>
                    <a:pt x="2695" y="19053"/>
                    <a:pt x="2718" y="19003"/>
                    <a:pt x="2718" y="18929"/>
                  </a:cubicBezTo>
                  <a:cubicBezTo>
                    <a:pt x="2718" y="18853"/>
                    <a:pt x="2695" y="18829"/>
                    <a:pt x="2674" y="18779"/>
                  </a:cubicBezTo>
                  <a:cubicBezTo>
                    <a:pt x="2674" y="18702"/>
                    <a:pt x="2674" y="18679"/>
                    <a:pt x="2674" y="18629"/>
                  </a:cubicBezTo>
                  <a:cubicBezTo>
                    <a:pt x="2651" y="18579"/>
                    <a:pt x="2651" y="18552"/>
                    <a:pt x="2651" y="18529"/>
                  </a:cubicBezTo>
                  <a:cubicBezTo>
                    <a:pt x="2607" y="18452"/>
                    <a:pt x="2587" y="18429"/>
                    <a:pt x="2543" y="18352"/>
                  </a:cubicBezTo>
                  <a:cubicBezTo>
                    <a:pt x="2520" y="18329"/>
                    <a:pt x="2499" y="18305"/>
                    <a:pt x="2476" y="18252"/>
                  </a:cubicBezTo>
                  <a:cubicBezTo>
                    <a:pt x="2455" y="18205"/>
                    <a:pt x="2455" y="18179"/>
                    <a:pt x="2432" y="18152"/>
                  </a:cubicBezTo>
                  <a:cubicBezTo>
                    <a:pt x="2411" y="18079"/>
                    <a:pt x="2388" y="18052"/>
                    <a:pt x="2368" y="18005"/>
                  </a:cubicBezTo>
                  <a:cubicBezTo>
                    <a:pt x="2344" y="17979"/>
                    <a:pt x="2344" y="17952"/>
                    <a:pt x="2324" y="17929"/>
                  </a:cubicBezTo>
                  <a:cubicBezTo>
                    <a:pt x="2300" y="17929"/>
                    <a:pt x="2280" y="17905"/>
                    <a:pt x="2236" y="17905"/>
                  </a:cubicBezTo>
                  <a:cubicBezTo>
                    <a:pt x="2148" y="17878"/>
                    <a:pt x="2081" y="17905"/>
                    <a:pt x="2017" y="17855"/>
                  </a:cubicBezTo>
                  <a:cubicBezTo>
                    <a:pt x="1973" y="17828"/>
                    <a:pt x="1952" y="17778"/>
                    <a:pt x="1929" y="17728"/>
                  </a:cubicBezTo>
                  <a:cubicBezTo>
                    <a:pt x="1906" y="17678"/>
                    <a:pt x="1906" y="17655"/>
                    <a:pt x="1885" y="17605"/>
                  </a:cubicBezTo>
                  <a:cubicBezTo>
                    <a:pt x="1865" y="17505"/>
                    <a:pt x="1821" y="17428"/>
                    <a:pt x="1733" y="17405"/>
                  </a:cubicBezTo>
                  <a:cubicBezTo>
                    <a:pt x="1689" y="17378"/>
                    <a:pt x="1666" y="17355"/>
                    <a:pt x="1622" y="17328"/>
                  </a:cubicBezTo>
                  <a:cubicBezTo>
                    <a:pt x="1558" y="17305"/>
                    <a:pt x="1535" y="17255"/>
                    <a:pt x="1535" y="17205"/>
                  </a:cubicBezTo>
                  <a:cubicBezTo>
                    <a:pt x="1535" y="17155"/>
                    <a:pt x="1535" y="17128"/>
                    <a:pt x="1535" y="17078"/>
                  </a:cubicBezTo>
                  <a:cubicBezTo>
                    <a:pt x="1514" y="17028"/>
                    <a:pt x="1491" y="16978"/>
                    <a:pt x="1491" y="16928"/>
                  </a:cubicBezTo>
                  <a:cubicBezTo>
                    <a:pt x="1491" y="16854"/>
                    <a:pt x="1514" y="16804"/>
                    <a:pt x="1558" y="16754"/>
                  </a:cubicBezTo>
                  <a:cubicBezTo>
                    <a:pt x="1602" y="16678"/>
                    <a:pt x="1622" y="16628"/>
                    <a:pt x="1666" y="16554"/>
                  </a:cubicBezTo>
                  <a:cubicBezTo>
                    <a:pt x="1689" y="16477"/>
                    <a:pt x="1710" y="16427"/>
                    <a:pt x="1733" y="16354"/>
                  </a:cubicBezTo>
                  <a:cubicBezTo>
                    <a:pt x="1733" y="16277"/>
                    <a:pt x="1754" y="16254"/>
                    <a:pt x="1754" y="16177"/>
                  </a:cubicBezTo>
                  <a:cubicBezTo>
                    <a:pt x="1754" y="15977"/>
                    <a:pt x="1710" y="15877"/>
                    <a:pt x="1710" y="15703"/>
                  </a:cubicBezTo>
                  <a:cubicBezTo>
                    <a:pt x="1710" y="15630"/>
                    <a:pt x="1710" y="15630"/>
                    <a:pt x="1710" y="15630"/>
                  </a:cubicBezTo>
                  <a:cubicBezTo>
                    <a:pt x="1710" y="15553"/>
                    <a:pt x="1710" y="15503"/>
                    <a:pt x="1710" y="15403"/>
                  </a:cubicBezTo>
                  <a:cubicBezTo>
                    <a:pt x="1710" y="15303"/>
                    <a:pt x="1754" y="15253"/>
                    <a:pt x="1754" y="15153"/>
                  </a:cubicBezTo>
                  <a:cubicBezTo>
                    <a:pt x="1798" y="15103"/>
                    <a:pt x="1841" y="15080"/>
                    <a:pt x="1885" y="15053"/>
                  </a:cubicBezTo>
                  <a:cubicBezTo>
                    <a:pt x="1906" y="15030"/>
                    <a:pt x="1929" y="15003"/>
                    <a:pt x="1952" y="15003"/>
                  </a:cubicBezTo>
                  <a:cubicBezTo>
                    <a:pt x="1993" y="15003"/>
                    <a:pt x="2017" y="15003"/>
                    <a:pt x="2040" y="15003"/>
                  </a:cubicBezTo>
                  <a:cubicBezTo>
                    <a:pt x="2061" y="15003"/>
                    <a:pt x="2081" y="14980"/>
                    <a:pt x="2104" y="14980"/>
                  </a:cubicBezTo>
                  <a:cubicBezTo>
                    <a:pt x="2169" y="14980"/>
                    <a:pt x="2216" y="14953"/>
                    <a:pt x="2280" y="14953"/>
                  </a:cubicBezTo>
                  <a:cubicBezTo>
                    <a:pt x="2300" y="14980"/>
                    <a:pt x="2324" y="14953"/>
                    <a:pt x="2368" y="14953"/>
                  </a:cubicBezTo>
                  <a:cubicBezTo>
                    <a:pt x="2388" y="14953"/>
                    <a:pt x="2411" y="14953"/>
                    <a:pt x="2432" y="14930"/>
                  </a:cubicBezTo>
                  <a:cubicBezTo>
                    <a:pt x="2455" y="14903"/>
                    <a:pt x="2455" y="14879"/>
                    <a:pt x="2455" y="14829"/>
                  </a:cubicBezTo>
                  <a:lnTo>
                    <a:pt x="2476" y="14803"/>
                  </a:lnTo>
                  <a:cubicBezTo>
                    <a:pt x="2499" y="14779"/>
                    <a:pt x="2520" y="14753"/>
                    <a:pt x="2543" y="14753"/>
                  </a:cubicBezTo>
                  <a:cubicBezTo>
                    <a:pt x="2587" y="14729"/>
                    <a:pt x="2607" y="14703"/>
                    <a:pt x="2651" y="14679"/>
                  </a:cubicBezTo>
                  <a:cubicBezTo>
                    <a:pt x="2674" y="14679"/>
                    <a:pt x="2695" y="14679"/>
                    <a:pt x="2718" y="14653"/>
                  </a:cubicBezTo>
                  <a:cubicBezTo>
                    <a:pt x="2739" y="14653"/>
                    <a:pt x="2739" y="14629"/>
                    <a:pt x="2739" y="14579"/>
                  </a:cubicBezTo>
                  <a:cubicBezTo>
                    <a:pt x="2739" y="14529"/>
                    <a:pt x="2762" y="14503"/>
                    <a:pt x="2783" y="14479"/>
                  </a:cubicBezTo>
                  <a:cubicBezTo>
                    <a:pt x="2826" y="14402"/>
                    <a:pt x="2826" y="14352"/>
                    <a:pt x="2850" y="14279"/>
                  </a:cubicBezTo>
                  <a:lnTo>
                    <a:pt x="2870" y="14279"/>
                  </a:lnTo>
                  <a:cubicBezTo>
                    <a:pt x="2870" y="14306"/>
                    <a:pt x="2870" y="14329"/>
                    <a:pt x="2894" y="14329"/>
                  </a:cubicBezTo>
                  <a:cubicBezTo>
                    <a:pt x="2914" y="14352"/>
                    <a:pt x="2914" y="14329"/>
                    <a:pt x="2937" y="14352"/>
                  </a:cubicBezTo>
                  <a:cubicBezTo>
                    <a:pt x="2958" y="14352"/>
                    <a:pt x="2958" y="14352"/>
                    <a:pt x="2958" y="14379"/>
                  </a:cubicBezTo>
                  <a:cubicBezTo>
                    <a:pt x="2981" y="14402"/>
                    <a:pt x="3002" y="14402"/>
                    <a:pt x="3025" y="14453"/>
                  </a:cubicBezTo>
                  <a:cubicBezTo>
                    <a:pt x="3025" y="14503"/>
                    <a:pt x="3025" y="14529"/>
                    <a:pt x="3046" y="14579"/>
                  </a:cubicBezTo>
                  <a:cubicBezTo>
                    <a:pt x="3089" y="14553"/>
                    <a:pt x="3089" y="14553"/>
                    <a:pt x="3133" y="14553"/>
                  </a:cubicBezTo>
                  <a:cubicBezTo>
                    <a:pt x="3177" y="14529"/>
                    <a:pt x="3201" y="14529"/>
                    <a:pt x="3244" y="14529"/>
                  </a:cubicBezTo>
                  <a:cubicBezTo>
                    <a:pt x="3244" y="14479"/>
                    <a:pt x="3265" y="14453"/>
                    <a:pt x="3265" y="14379"/>
                  </a:cubicBezTo>
                  <a:cubicBezTo>
                    <a:pt x="3265" y="14379"/>
                    <a:pt x="3265" y="14379"/>
                    <a:pt x="3265" y="14352"/>
                  </a:cubicBezTo>
                  <a:cubicBezTo>
                    <a:pt x="3265" y="14329"/>
                    <a:pt x="3265" y="14329"/>
                    <a:pt x="3265" y="14306"/>
                  </a:cubicBezTo>
                  <a:cubicBezTo>
                    <a:pt x="3265" y="14279"/>
                    <a:pt x="3265" y="14252"/>
                    <a:pt x="3288" y="14229"/>
                  </a:cubicBezTo>
                  <a:cubicBezTo>
                    <a:pt x="3288" y="14206"/>
                    <a:pt x="3309" y="14206"/>
                    <a:pt x="3309" y="14206"/>
                  </a:cubicBezTo>
                  <a:cubicBezTo>
                    <a:pt x="3353" y="14152"/>
                    <a:pt x="3353" y="14106"/>
                    <a:pt x="3396" y="14052"/>
                  </a:cubicBezTo>
                  <a:cubicBezTo>
                    <a:pt x="3440" y="14005"/>
                    <a:pt x="3440" y="13952"/>
                    <a:pt x="3484" y="13905"/>
                  </a:cubicBezTo>
                  <a:cubicBezTo>
                    <a:pt x="3505" y="13852"/>
                    <a:pt x="3528" y="13829"/>
                    <a:pt x="3551" y="13755"/>
                  </a:cubicBezTo>
                  <a:cubicBezTo>
                    <a:pt x="3551" y="13755"/>
                    <a:pt x="3551" y="13729"/>
                    <a:pt x="3572" y="13705"/>
                  </a:cubicBezTo>
                  <a:cubicBezTo>
                    <a:pt x="3572" y="13705"/>
                    <a:pt x="3572" y="13705"/>
                    <a:pt x="3592" y="13705"/>
                  </a:cubicBezTo>
                  <a:cubicBezTo>
                    <a:pt x="3616" y="13655"/>
                    <a:pt x="3659" y="13629"/>
                    <a:pt x="3727" y="13605"/>
                  </a:cubicBezTo>
                  <a:cubicBezTo>
                    <a:pt x="3747" y="13605"/>
                    <a:pt x="3768" y="13578"/>
                    <a:pt x="3791" y="13578"/>
                  </a:cubicBezTo>
                  <a:cubicBezTo>
                    <a:pt x="3835" y="13528"/>
                    <a:pt x="3879" y="13505"/>
                    <a:pt x="3922" y="13455"/>
                  </a:cubicBezTo>
                  <a:cubicBezTo>
                    <a:pt x="3943" y="13428"/>
                    <a:pt x="3966" y="13405"/>
                    <a:pt x="3987" y="13355"/>
                  </a:cubicBezTo>
                  <a:cubicBezTo>
                    <a:pt x="4010" y="13328"/>
                    <a:pt x="4010" y="13328"/>
                    <a:pt x="4010" y="13305"/>
                  </a:cubicBezTo>
                  <a:cubicBezTo>
                    <a:pt x="4010" y="13228"/>
                    <a:pt x="3966" y="13228"/>
                    <a:pt x="3943" y="13155"/>
                  </a:cubicBezTo>
                  <a:cubicBezTo>
                    <a:pt x="3922" y="13105"/>
                    <a:pt x="3902" y="13078"/>
                    <a:pt x="3879" y="13005"/>
                  </a:cubicBezTo>
                  <a:cubicBezTo>
                    <a:pt x="3855" y="12978"/>
                    <a:pt x="3835" y="12978"/>
                    <a:pt x="3814" y="12955"/>
                  </a:cubicBezTo>
                  <a:cubicBezTo>
                    <a:pt x="3791" y="12928"/>
                    <a:pt x="3791" y="12905"/>
                    <a:pt x="3791" y="12878"/>
                  </a:cubicBezTo>
                  <a:cubicBezTo>
                    <a:pt x="3768" y="12828"/>
                    <a:pt x="3747" y="12778"/>
                    <a:pt x="3727" y="12728"/>
                  </a:cubicBezTo>
                  <a:cubicBezTo>
                    <a:pt x="3680" y="12654"/>
                    <a:pt x="3639" y="12604"/>
                    <a:pt x="3572" y="12528"/>
                  </a:cubicBezTo>
                  <a:cubicBezTo>
                    <a:pt x="3551" y="12504"/>
                    <a:pt x="3528" y="12504"/>
                    <a:pt x="3505" y="12478"/>
                  </a:cubicBezTo>
                  <a:cubicBezTo>
                    <a:pt x="3484" y="12428"/>
                    <a:pt x="3440" y="12404"/>
                    <a:pt x="3420" y="12354"/>
                  </a:cubicBezTo>
                  <a:cubicBezTo>
                    <a:pt x="3420" y="12354"/>
                    <a:pt x="3396" y="12328"/>
                    <a:pt x="3396" y="12304"/>
                  </a:cubicBezTo>
                  <a:cubicBezTo>
                    <a:pt x="3376" y="12254"/>
                    <a:pt x="3353" y="12204"/>
                    <a:pt x="3332" y="12154"/>
                  </a:cubicBezTo>
                  <a:cubicBezTo>
                    <a:pt x="3420" y="11830"/>
                    <a:pt x="3420" y="11830"/>
                    <a:pt x="3420" y="11830"/>
                  </a:cubicBezTo>
                  <a:cubicBezTo>
                    <a:pt x="3420" y="11704"/>
                    <a:pt x="3420" y="11704"/>
                    <a:pt x="3420" y="11704"/>
                  </a:cubicBezTo>
                  <a:cubicBezTo>
                    <a:pt x="3420" y="11654"/>
                    <a:pt x="3420" y="11654"/>
                    <a:pt x="3420" y="11654"/>
                  </a:cubicBezTo>
                  <a:cubicBezTo>
                    <a:pt x="3505" y="11654"/>
                    <a:pt x="3505" y="11654"/>
                    <a:pt x="3505" y="11654"/>
                  </a:cubicBezTo>
                  <a:cubicBezTo>
                    <a:pt x="3551" y="11654"/>
                    <a:pt x="3551" y="11654"/>
                    <a:pt x="3551" y="11654"/>
                  </a:cubicBezTo>
                  <a:cubicBezTo>
                    <a:pt x="3592" y="11654"/>
                    <a:pt x="3616" y="11630"/>
                    <a:pt x="3639" y="11630"/>
                  </a:cubicBezTo>
                  <a:cubicBezTo>
                    <a:pt x="3703" y="11630"/>
                    <a:pt x="3747" y="11630"/>
                    <a:pt x="3768" y="11577"/>
                  </a:cubicBezTo>
                  <a:cubicBezTo>
                    <a:pt x="3791" y="11530"/>
                    <a:pt x="3814" y="11480"/>
                    <a:pt x="3835" y="11430"/>
                  </a:cubicBezTo>
                  <a:cubicBezTo>
                    <a:pt x="3855" y="11430"/>
                    <a:pt x="3855" y="11430"/>
                    <a:pt x="3879" y="11430"/>
                  </a:cubicBezTo>
                  <a:cubicBezTo>
                    <a:pt x="3922" y="11454"/>
                    <a:pt x="3922" y="11504"/>
                    <a:pt x="3966" y="11530"/>
                  </a:cubicBezTo>
                  <a:cubicBezTo>
                    <a:pt x="4010" y="11554"/>
                    <a:pt x="4054" y="11554"/>
                    <a:pt x="4074" y="11604"/>
                  </a:cubicBezTo>
                  <a:cubicBezTo>
                    <a:pt x="4098" y="11630"/>
                    <a:pt x="4098" y="11630"/>
                    <a:pt x="4098" y="11654"/>
                  </a:cubicBezTo>
                  <a:cubicBezTo>
                    <a:pt x="4142" y="11730"/>
                    <a:pt x="4162" y="11804"/>
                    <a:pt x="4229" y="11830"/>
                  </a:cubicBezTo>
                  <a:cubicBezTo>
                    <a:pt x="4273" y="11830"/>
                    <a:pt x="4317" y="11830"/>
                    <a:pt x="4361" y="11854"/>
                  </a:cubicBezTo>
                  <a:lnTo>
                    <a:pt x="4381" y="11877"/>
                  </a:lnTo>
                  <a:cubicBezTo>
                    <a:pt x="4381" y="11904"/>
                    <a:pt x="4381" y="11904"/>
                    <a:pt x="4381" y="11904"/>
                  </a:cubicBezTo>
                  <a:cubicBezTo>
                    <a:pt x="4361" y="11931"/>
                    <a:pt x="4338" y="11931"/>
                    <a:pt x="4338" y="11954"/>
                  </a:cubicBezTo>
                  <a:cubicBezTo>
                    <a:pt x="4338" y="11977"/>
                    <a:pt x="4361" y="11977"/>
                    <a:pt x="4381" y="12004"/>
                  </a:cubicBezTo>
                  <a:cubicBezTo>
                    <a:pt x="4425" y="12031"/>
                    <a:pt x="4449" y="12031"/>
                    <a:pt x="4469" y="12031"/>
                  </a:cubicBezTo>
                  <a:cubicBezTo>
                    <a:pt x="4513" y="12031"/>
                    <a:pt x="4557" y="12054"/>
                    <a:pt x="4580" y="12077"/>
                  </a:cubicBezTo>
                  <a:cubicBezTo>
                    <a:pt x="4624" y="12104"/>
                    <a:pt x="4668" y="12127"/>
                    <a:pt x="4712" y="12154"/>
                  </a:cubicBezTo>
                  <a:cubicBezTo>
                    <a:pt x="4756" y="12154"/>
                    <a:pt x="4776" y="12154"/>
                    <a:pt x="4799" y="12177"/>
                  </a:cubicBezTo>
                  <a:cubicBezTo>
                    <a:pt x="4799" y="12204"/>
                    <a:pt x="4820" y="12204"/>
                    <a:pt x="4820" y="12227"/>
                  </a:cubicBezTo>
                  <a:cubicBezTo>
                    <a:pt x="4820" y="12328"/>
                    <a:pt x="4820" y="12328"/>
                    <a:pt x="4820" y="12328"/>
                  </a:cubicBezTo>
                  <a:cubicBezTo>
                    <a:pt x="4864" y="12328"/>
                    <a:pt x="4864" y="12328"/>
                    <a:pt x="4864" y="12328"/>
                  </a:cubicBezTo>
                  <a:cubicBezTo>
                    <a:pt x="4951" y="12328"/>
                    <a:pt x="4975" y="12304"/>
                    <a:pt x="5039" y="12277"/>
                  </a:cubicBezTo>
                  <a:cubicBezTo>
                    <a:pt x="5106" y="12277"/>
                    <a:pt x="5150" y="12277"/>
                    <a:pt x="5214" y="12277"/>
                  </a:cubicBezTo>
                  <a:cubicBezTo>
                    <a:pt x="5282" y="12254"/>
                    <a:pt x="5325" y="12227"/>
                    <a:pt x="5390" y="12177"/>
                  </a:cubicBezTo>
                  <a:cubicBezTo>
                    <a:pt x="5434" y="12177"/>
                    <a:pt x="5457" y="12177"/>
                    <a:pt x="5501" y="12154"/>
                  </a:cubicBezTo>
                  <a:cubicBezTo>
                    <a:pt x="5521" y="12154"/>
                    <a:pt x="5521" y="12127"/>
                    <a:pt x="5545" y="12127"/>
                  </a:cubicBezTo>
                  <a:cubicBezTo>
                    <a:pt x="5586" y="12127"/>
                    <a:pt x="5632" y="12154"/>
                    <a:pt x="5632" y="12204"/>
                  </a:cubicBezTo>
                  <a:cubicBezTo>
                    <a:pt x="5632" y="12227"/>
                    <a:pt x="5609" y="12227"/>
                    <a:pt x="5609" y="12254"/>
                  </a:cubicBezTo>
                  <a:cubicBezTo>
                    <a:pt x="5609" y="12277"/>
                    <a:pt x="5609" y="12277"/>
                    <a:pt x="5632" y="12304"/>
                  </a:cubicBezTo>
                  <a:cubicBezTo>
                    <a:pt x="5653" y="12354"/>
                    <a:pt x="5673" y="12354"/>
                    <a:pt x="5720" y="12378"/>
                  </a:cubicBezTo>
                  <a:cubicBezTo>
                    <a:pt x="5761" y="12428"/>
                    <a:pt x="5784" y="12454"/>
                    <a:pt x="5849" y="12478"/>
                  </a:cubicBezTo>
                  <a:cubicBezTo>
                    <a:pt x="5895" y="12528"/>
                    <a:pt x="5936" y="12554"/>
                    <a:pt x="6004" y="12554"/>
                  </a:cubicBezTo>
                  <a:cubicBezTo>
                    <a:pt x="6047" y="12578"/>
                    <a:pt x="6068" y="12604"/>
                    <a:pt x="6112" y="12604"/>
                  </a:cubicBezTo>
                  <a:cubicBezTo>
                    <a:pt x="6179" y="12604"/>
                    <a:pt x="6223" y="12578"/>
                    <a:pt x="6287" y="12554"/>
                  </a:cubicBezTo>
                  <a:cubicBezTo>
                    <a:pt x="6310" y="12554"/>
                    <a:pt x="6331" y="12528"/>
                    <a:pt x="6354" y="12528"/>
                  </a:cubicBezTo>
                  <a:cubicBezTo>
                    <a:pt x="6375" y="12504"/>
                    <a:pt x="6398" y="12478"/>
                    <a:pt x="6419" y="12454"/>
                  </a:cubicBezTo>
                  <a:cubicBezTo>
                    <a:pt x="6442" y="12454"/>
                    <a:pt x="6442" y="12428"/>
                    <a:pt x="6462" y="12404"/>
                  </a:cubicBezTo>
                  <a:cubicBezTo>
                    <a:pt x="6486" y="12404"/>
                    <a:pt x="6506" y="12378"/>
                    <a:pt x="6530" y="12354"/>
                  </a:cubicBezTo>
                  <a:cubicBezTo>
                    <a:pt x="6550" y="12328"/>
                    <a:pt x="6550" y="12328"/>
                    <a:pt x="6574" y="12304"/>
                  </a:cubicBezTo>
                  <a:cubicBezTo>
                    <a:pt x="6617" y="12277"/>
                    <a:pt x="6617" y="12254"/>
                    <a:pt x="6638" y="12227"/>
                  </a:cubicBezTo>
                  <a:cubicBezTo>
                    <a:pt x="6726" y="12104"/>
                    <a:pt x="6769" y="12031"/>
                    <a:pt x="6857" y="11904"/>
                  </a:cubicBezTo>
                  <a:cubicBezTo>
                    <a:pt x="6880" y="11877"/>
                    <a:pt x="6880" y="11854"/>
                    <a:pt x="6901" y="11830"/>
                  </a:cubicBezTo>
                  <a:cubicBezTo>
                    <a:pt x="6924" y="11804"/>
                    <a:pt x="6945" y="11804"/>
                    <a:pt x="6968" y="11754"/>
                  </a:cubicBezTo>
                  <a:cubicBezTo>
                    <a:pt x="6989" y="11704"/>
                    <a:pt x="6989" y="11677"/>
                    <a:pt x="6989" y="11604"/>
                  </a:cubicBezTo>
                  <a:lnTo>
                    <a:pt x="7012" y="11577"/>
                  </a:lnTo>
                  <a:cubicBezTo>
                    <a:pt x="7012" y="11403"/>
                    <a:pt x="7012" y="11403"/>
                    <a:pt x="7012" y="11403"/>
                  </a:cubicBezTo>
                  <a:cubicBezTo>
                    <a:pt x="7012" y="11380"/>
                    <a:pt x="7012" y="11353"/>
                    <a:pt x="7012" y="11330"/>
                  </a:cubicBezTo>
                  <a:cubicBezTo>
                    <a:pt x="7012" y="11203"/>
                    <a:pt x="6989" y="11130"/>
                    <a:pt x="6945" y="11003"/>
                  </a:cubicBezTo>
                  <a:lnTo>
                    <a:pt x="6945" y="10980"/>
                  </a:lnTo>
                  <a:cubicBezTo>
                    <a:pt x="6924" y="10903"/>
                    <a:pt x="6901" y="10880"/>
                    <a:pt x="6857" y="10830"/>
                  </a:cubicBezTo>
                  <a:cubicBezTo>
                    <a:pt x="6857" y="10803"/>
                    <a:pt x="6837" y="10780"/>
                    <a:pt x="6813" y="10753"/>
                  </a:cubicBezTo>
                  <a:cubicBezTo>
                    <a:pt x="6813" y="10730"/>
                    <a:pt x="6793" y="10703"/>
                    <a:pt x="6793" y="10680"/>
                  </a:cubicBezTo>
                  <a:cubicBezTo>
                    <a:pt x="6769" y="10653"/>
                    <a:pt x="6769" y="10630"/>
                    <a:pt x="6769" y="10603"/>
                  </a:cubicBezTo>
                  <a:cubicBezTo>
                    <a:pt x="6769" y="10580"/>
                    <a:pt x="6793" y="10553"/>
                    <a:pt x="6793" y="10503"/>
                  </a:cubicBezTo>
                  <a:cubicBezTo>
                    <a:pt x="6813" y="10479"/>
                    <a:pt x="6813" y="10453"/>
                    <a:pt x="6837" y="10403"/>
                  </a:cubicBezTo>
                  <a:cubicBezTo>
                    <a:pt x="6837" y="10379"/>
                    <a:pt x="6857" y="10353"/>
                    <a:pt x="6857" y="10329"/>
                  </a:cubicBezTo>
                  <a:cubicBezTo>
                    <a:pt x="6857" y="10279"/>
                    <a:pt x="6857" y="10253"/>
                    <a:pt x="6837" y="10206"/>
                  </a:cubicBezTo>
                  <a:cubicBezTo>
                    <a:pt x="6813" y="10153"/>
                    <a:pt x="6793" y="10129"/>
                    <a:pt x="6769" y="10079"/>
                  </a:cubicBezTo>
                  <a:cubicBezTo>
                    <a:pt x="6769" y="10052"/>
                    <a:pt x="6769" y="10029"/>
                    <a:pt x="6749" y="10006"/>
                  </a:cubicBezTo>
                  <a:cubicBezTo>
                    <a:pt x="6749" y="9929"/>
                    <a:pt x="6726" y="9879"/>
                    <a:pt x="6726" y="9829"/>
                  </a:cubicBezTo>
                  <a:cubicBezTo>
                    <a:pt x="6705" y="9752"/>
                    <a:pt x="6705" y="9729"/>
                    <a:pt x="6682" y="9679"/>
                  </a:cubicBezTo>
                  <a:cubicBezTo>
                    <a:pt x="6682" y="9655"/>
                    <a:pt x="6661" y="9655"/>
                    <a:pt x="6661" y="9629"/>
                  </a:cubicBezTo>
                  <a:cubicBezTo>
                    <a:pt x="6661" y="9579"/>
                    <a:pt x="6661" y="9555"/>
                    <a:pt x="6682" y="9502"/>
                  </a:cubicBezTo>
                  <a:cubicBezTo>
                    <a:pt x="6682" y="9479"/>
                    <a:pt x="6682" y="9479"/>
                    <a:pt x="6705" y="9455"/>
                  </a:cubicBezTo>
                  <a:cubicBezTo>
                    <a:pt x="6705" y="9429"/>
                    <a:pt x="6705" y="9429"/>
                    <a:pt x="6726" y="9429"/>
                  </a:cubicBezTo>
                  <a:cubicBezTo>
                    <a:pt x="6749" y="9379"/>
                    <a:pt x="6769" y="9355"/>
                    <a:pt x="6813" y="9305"/>
                  </a:cubicBezTo>
                  <a:cubicBezTo>
                    <a:pt x="6813" y="9279"/>
                    <a:pt x="6837" y="9279"/>
                    <a:pt x="6837" y="9255"/>
                  </a:cubicBezTo>
                  <a:cubicBezTo>
                    <a:pt x="6837" y="9228"/>
                    <a:pt x="6837" y="9228"/>
                    <a:pt x="6837" y="9205"/>
                  </a:cubicBezTo>
                  <a:cubicBezTo>
                    <a:pt x="6837" y="9178"/>
                    <a:pt x="6857" y="9178"/>
                    <a:pt x="6880" y="9155"/>
                  </a:cubicBezTo>
                  <a:cubicBezTo>
                    <a:pt x="6901" y="9128"/>
                    <a:pt x="6924" y="9105"/>
                    <a:pt x="6945" y="9078"/>
                  </a:cubicBezTo>
                  <a:cubicBezTo>
                    <a:pt x="6989" y="9055"/>
                    <a:pt x="7032" y="9055"/>
                    <a:pt x="7076" y="9028"/>
                  </a:cubicBezTo>
                  <a:cubicBezTo>
                    <a:pt x="7120" y="9028"/>
                    <a:pt x="7164" y="9005"/>
                    <a:pt x="7208" y="9005"/>
                  </a:cubicBezTo>
                  <a:cubicBezTo>
                    <a:pt x="7231" y="8978"/>
                    <a:pt x="7252" y="8978"/>
                    <a:pt x="7252" y="8955"/>
                  </a:cubicBezTo>
                  <a:cubicBezTo>
                    <a:pt x="7272" y="8928"/>
                    <a:pt x="7295" y="8905"/>
                    <a:pt x="7319" y="8905"/>
                  </a:cubicBezTo>
                  <a:cubicBezTo>
                    <a:pt x="7339" y="8905"/>
                    <a:pt x="7360" y="8905"/>
                    <a:pt x="7383" y="8905"/>
                  </a:cubicBezTo>
                  <a:cubicBezTo>
                    <a:pt x="7407" y="8905"/>
                    <a:pt x="7427" y="8878"/>
                    <a:pt x="7427" y="8878"/>
                  </a:cubicBezTo>
                  <a:cubicBezTo>
                    <a:pt x="7471" y="8828"/>
                    <a:pt x="7515" y="8805"/>
                    <a:pt x="7535" y="8778"/>
                  </a:cubicBezTo>
                  <a:cubicBezTo>
                    <a:pt x="7602" y="8705"/>
                    <a:pt x="7623" y="8655"/>
                    <a:pt x="7646" y="8555"/>
                  </a:cubicBezTo>
                  <a:cubicBezTo>
                    <a:pt x="7667" y="8455"/>
                    <a:pt x="7690" y="8405"/>
                    <a:pt x="7734" y="8304"/>
                  </a:cubicBezTo>
                  <a:cubicBezTo>
                    <a:pt x="7734" y="8254"/>
                    <a:pt x="7754" y="8228"/>
                    <a:pt x="7754" y="8154"/>
                  </a:cubicBezTo>
                  <a:cubicBezTo>
                    <a:pt x="7754" y="8004"/>
                    <a:pt x="7754" y="7904"/>
                    <a:pt x="7754" y="7754"/>
                  </a:cubicBezTo>
                  <a:cubicBezTo>
                    <a:pt x="7754" y="7604"/>
                    <a:pt x="7754" y="7530"/>
                    <a:pt x="7754" y="7404"/>
                  </a:cubicBezTo>
                  <a:cubicBezTo>
                    <a:pt x="7754" y="7254"/>
                    <a:pt x="7778" y="7204"/>
                    <a:pt x="7778" y="7053"/>
                  </a:cubicBezTo>
                  <a:cubicBezTo>
                    <a:pt x="7778" y="6930"/>
                    <a:pt x="7778" y="6853"/>
                    <a:pt x="7754" y="6730"/>
                  </a:cubicBezTo>
                  <a:cubicBezTo>
                    <a:pt x="7754" y="6680"/>
                    <a:pt x="7734" y="6653"/>
                    <a:pt x="7734" y="6603"/>
                  </a:cubicBezTo>
                  <a:cubicBezTo>
                    <a:pt x="7734" y="6580"/>
                    <a:pt x="7734" y="6553"/>
                    <a:pt x="7734" y="6530"/>
                  </a:cubicBezTo>
                  <a:cubicBezTo>
                    <a:pt x="7734" y="6503"/>
                    <a:pt x="7711" y="6503"/>
                    <a:pt x="7711" y="6480"/>
                  </a:cubicBezTo>
                  <a:cubicBezTo>
                    <a:pt x="7711" y="6453"/>
                    <a:pt x="7734" y="6453"/>
                    <a:pt x="7734" y="6453"/>
                  </a:cubicBezTo>
                  <a:cubicBezTo>
                    <a:pt x="7754" y="6430"/>
                    <a:pt x="7778" y="6430"/>
                    <a:pt x="7778" y="6430"/>
                  </a:cubicBezTo>
                  <a:cubicBezTo>
                    <a:pt x="7822" y="6403"/>
                    <a:pt x="7842" y="6380"/>
                    <a:pt x="7865" y="6330"/>
                  </a:cubicBezTo>
                  <a:cubicBezTo>
                    <a:pt x="7886" y="6253"/>
                    <a:pt x="7909" y="6203"/>
                    <a:pt x="7930" y="6129"/>
                  </a:cubicBezTo>
                  <a:cubicBezTo>
                    <a:pt x="7953" y="6079"/>
                    <a:pt x="7974" y="6053"/>
                    <a:pt x="7997" y="6006"/>
                  </a:cubicBezTo>
                  <a:cubicBezTo>
                    <a:pt x="7997" y="5979"/>
                    <a:pt x="8017" y="5953"/>
                    <a:pt x="8017" y="5929"/>
                  </a:cubicBezTo>
                  <a:cubicBezTo>
                    <a:pt x="8061" y="5853"/>
                    <a:pt x="8061" y="5806"/>
                    <a:pt x="8085" y="5729"/>
                  </a:cubicBezTo>
                  <a:cubicBezTo>
                    <a:pt x="8085" y="5652"/>
                    <a:pt x="8085" y="5606"/>
                    <a:pt x="8105" y="5556"/>
                  </a:cubicBezTo>
                  <a:cubicBezTo>
                    <a:pt x="8105" y="5456"/>
                    <a:pt x="8128" y="5406"/>
                    <a:pt x="8128" y="5329"/>
                  </a:cubicBezTo>
                  <a:cubicBezTo>
                    <a:pt x="8128" y="5279"/>
                    <a:pt x="8128" y="5255"/>
                    <a:pt x="8128" y="5205"/>
                  </a:cubicBezTo>
                  <a:cubicBezTo>
                    <a:pt x="8128" y="5179"/>
                    <a:pt x="8172" y="5155"/>
                    <a:pt x="8172" y="5105"/>
                  </a:cubicBezTo>
                  <a:cubicBezTo>
                    <a:pt x="8193" y="5029"/>
                    <a:pt x="8193" y="4979"/>
                    <a:pt x="8193" y="4905"/>
                  </a:cubicBezTo>
                  <a:cubicBezTo>
                    <a:pt x="8193" y="4528"/>
                    <a:pt x="8149" y="4328"/>
                    <a:pt x="8105" y="3954"/>
                  </a:cubicBezTo>
                  <a:cubicBezTo>
                    <a:pt x="8085" y="3854"/>
                    <a:pt x="8061" y="3778"/>
                    <a:pt x="8061" y="3678"/>
                  </a:cubicBezTo>
                  <a:cubicBezTo>
                    <a:pt x="8061" y="3654"/>
                    <a:pt x="8041" y="3631"/>
                    <a:pt x="8041" y="3631"/>
                  </a:cubicBezTo>
                  <a:cubicBezTo>
                    <a:pt x="8041" y="3554"/>
                    <a:pt x="8041" y="3531"/>
                    <a:pt x="8017" y="3477"/>
                  </a:cubicBezTo>
                  <a:cubicBezTo>
                    <a:pt x="8017" y="3454"/>
                    <a:pt x="7997" y="3454"/>
                    <a:pt x="7997" y="3431"/>
                  </a:cubicBezTo>
                  <a:cubicBezTo>
                    <a:pt x="7974" y="3354"/>
                    <a:pt x="7974" y="3281"/>
                    <a:pt x="7953" y="3180"/>
                  </a:cubicBezTo>
                  <a:cubicBezTo>
                    <a:pt x="7930" y="3130"/>
                    <a:pt x="7930" y="3104"/>
                    <a:pt x="7909" y="3054"/>
                  </a:cubicBezTo>
                  <a:cubicBezTo>
                    <a:pt x="7886" y="2954"/>
                    <a:pt x="7886" y="2904"/>
                    <a:pt x="7865" y="2804"/>
                  </a:cubicBezTo>
                  <a:cubicBezTo>
                    <a:pt x="7842" y="2730"/>
                    <a:pt x="7842" y="2680"/>
                    <a:pt x="7822" y="2630"/>
                  </a:cubicBezTo>
                  <a:cubicBezTo>
                    <a:pt x="7798" y="2603"/>
                    <a:pt x="7798" y="2580"/>
                    <a:pt x="7778" y="2553"/>
                  </a:cubicBezTo>
                  <a:cubicBezTo>
                    <a:pt x="7734" y="2453"/>
                    <a:pt x="7690" y="2380"/>
                    <a:pt x="7646" y="2280"/>
                  </a:cubicBezTo>
                  <a:cubicBezTo>
                    <a:pt x="7602" y="2153"/>
                    <a:pt x="7602" y="2103"/>
                    <a:pt x="7559" y="1980"/>
                  </a:cubicBezTo>
                  <a:cubicBezTo>
                    <a:pt x="7535" y="1953"/>
                    <a:pt x="7535" y="1930"/>
                    <a:pt x="7515" y="1879"/>
                  </a:cubicBezTo>
                  <a:cubicBezTo>
                    <a:pt x="7494" y="1806"/>
                    <a:pt x="7471" y="1779"/>
                    <a:pt x="7471" y="1706"/>
                  </a:cubicBezTo>
                  <a:cubicBezTo>
                    <a:pt x="7471" y="1629"/>
                    <a:pt x="7471" y="1606"/>
                    <a:pt x="7494" y="1529"/>
                  </a:cubicBezTo>
                  <a:cubicBezTo>
                    <a:pt x="7515" y="1506"/>
                    <a:pt x="7535" y="1479"/>
                    <a:pt x="7535" y="1456"/>
                  </a:cubicBezTo>
                  <a:cubicBezTo>
                    <a:pt x="7559" y="1456"/>
                    <a:pt x="7559" y="1429"/>
                    <a:pt x="7559" y="1429"/>
                  </a:cubicBezTo>
                  <a:cubicBezTo>
                    <a:pt x="7582" y="1406"/>
                    <a:pt x="7602" y="1379"/>
                    <a:pt x="7602" y="1356"/>
                  </a:cubicBezTo>
                  <a:cubicBezTo>
                    <a:pt x="7623" y="1329"/>
                    <a:pt x="7623" y="1306"/>
                    <a:pt x="7623" y="1256"/>
                  </a:cubicBezTo>
                  <a:cubicBezTo>
                    <a:pt x="7623" y="1229"/>
                    <a:pt x="7602" y="1206"/>
                    <a:pt x="7602" y="1179"/>
                  </a:cubicBezTo>
                  <a:cubicBezTo>
                    <a:pt x="7602" y="1156"/>
                    <a:pt x="7623" y="1129"/>
                    <a:pt x="7646" y="1106"/>
                  </a:cubicBezTo>
                  <a:cubicBezTo>
                    <a:pt x="7690" y="1079"/>
                    <a:pt x="7711" y="1055"/>
                    <a:pt x="7734" y="1005"/>
                  </a:cubicBezTo>
                  <a:cubicBezTo>
                    <a:pt x="7754" y="955"/>
                    <a:pt x="7778" y="929"/>
                    <a:pt x="7778" y="855"/>
                  </a:cubicBezTo>
                  <a:cubicBezTo>
                    <a:pt x="7778" y="805"/>
                    <a:pt x="7754" y="805"/>
                    <a:pt x="7734" y="755"/>
                  </a:cubicBezTo>
                  <a:cubicBezTo>
                    <a:pt x="7734" y="729"/>
                    <a:pt x="7734" y="705"/>
                    <a:pt x="7734" y="655"/>
                  </a:cubicBezTo>
                  <a:cubicBezTo>
                    <a:pt x="7711" y="605"/>
                    <a:pt x="7711" y="578"/>
                    <a:pt x="7711" y="505"/>
                  </a:cubicBezTo>
                  <a:cubicBezTo>
                    <a:pt x="7711" y="378"/>
                    <a:pt x="7711" y="378"/>
                    <a:pt x="7711" y="378"/>
                  </a:cubicBezTo>
                  <a:cubicBezTo>
                    <a:pt x="7734" y="405"/>
                    <a:pt x="7734" y="428"/>
                    <a:pt x="7754" y="428"/>
                  </a:cubicBezTo>
                  <a:cubicBezTo>
                    <a:pt x="7754" y="455"/>
                    <a:pt x="7778" y="428"/>
                    <a:pt x="7778" y="455"/>
                  </a:cubicBezTo>
                  <a:cubicBezTo>
                    <a:pt x="7798" y="478"/>
                    <a:pt x="7822" y="505"/>
                    <a:pt x="7842" y="528"/>
                  </a:cubicBezTo>
                  <a:cubicBezTo>
                    <a:pt x="7865" y="605"/>
                    <a:pt x="7909" y="655"/>
                    <a:pt x="7974" y="655"/>
                  </a:cubicBezTo>
                  <a:cubicBezTo>
                    <a:pt x="8017" y="655"/>
                    <a:pt x="8017" y="605"/>
                    <a:pt x="8061" y="578"/>
                  </a:cubicBezTo>
                  <a:cubicBezTo>
                    <a:pt x="8061" y="578"/>
                    <a:pt x="8061" y="555"/>
                    <a:pt x="8085" y="555"/>
                  </a:cubicBezTo>
                  <a:cubicBezTo>
                    <a:pt x="8085" y="555"/>
                    <a:pt x="8105" y="578"/>
                    <a:pt x="8105" y="605"/>
                  </a:cubicBezTo>
                  <a:cubicBezTo>
                    <a:pt x="8128" y="605"/>
                    <a:pt x="8149" y="605"/>
                    <a:pt x="8193" y="605"/>
                  </a:cubicBezTo>
                  <a:cubicBezTo>
                    <a:pt x="8237" y="605"/>
                    <a:pt x="8260" y="578"/>
                    <a:pt x="8304" y="555"/>
                  </a:cubicBezTo>
                  <a:cubicBezTo>
                    <a:pt x="8324" y="528"/>
                    <a:pt x="8348" y="528"/>
                    <a:pt x="8392" y="505"/>
                  </a:cubicBezTo>
                  <a:cubicBezTo>
                    <a:pt x="8456" y="428"/>
                    <a:pt x="8456" y="355"/>
                    <a:pt x="8479" y="278"/>
                  </a:cubicBezTo>
                  <a:cubicBezTo>
                    <a:pt x="8500" y="228"/>
                    <a:pt x="8523" y="205"/>
                    <a:pt x="8523" y="155"/>
                  </a:cubicBezTo>
                  <a:cubicBezTo>
                    <a:pt x="8544" y="105"/>
                    <a:pt x="8544" y="55"/>
                    <a:pt x="8587" y="55"/>
                  </a:cubicBezTo>
                  <a:cubicBezTo>
                    <a:pt x="8631" y="28"/>
                    <a:pt x="8655" y="28"/>
                    <a:pt x="8675" y="28"/>
                  </a:cubicBezTo>
                  <a:cubicBezTo>
                    <a:pt x="8719" y="5"/>
                    <a:pt x="8742" y="-22"/>
                    <a:pt x="8763" y="28"/>
                  </a:cubicBezTo>
                  <a:cubicBezTo>
                    <a:pt x="8807" y="78"/>
                    <a:pt x="8786" y="128"/>
                    <a:pt x="8807" y="178"/>
                  </a:cubicBezTo>
                  <a:cubicBezTo>
                    <a:pt x="8830" y="205"/>
                    <a:pt x="8850" y="228"/>
                    <a:pt x="8894" y="228"/>
                  </a:cubicBezTo>
                  <a:cubicBezTo>
                    <a:pt x="8959" y="278"/>
                    <a:pt x="8959" y="355"/>
                    <a:pt x="8982" y="428"/>
                  </a:cubicBezTo>
                  <a:cubicBezTo>
                    <a:pt x="8982" y="478"/>
                    <a:pt x="9005" y="505"/>
                    <a:pt x="9026" y="555"/>
                  </a:cubicBezTo>
                  <a:cubicBezTo>
                    <a:pt x="9049" y="605"/>
                    <a:pt x="9070" y="629"/>
                    <a:pt x="9114" y="655"/>
                  </a:cubicBezTo>
                  <a:cubicBezTo>
                    <a:pt x="9157" y="679"/>
                    <a:pt x="9181" y="705"/>
                    <a:pt x="9201" y="729"/>
                  </a:cubicBezTo>
                  <a:cubicBezTo>
                    <a:pt x="9245" y="755"/>
                    <a:pt x="9268" y="779"/>
                    <a:pt x="9289" y="805"/>
                  </a:cubicBezTo>
                  <a:cubicBezTo>
                    <a:pt x="9312" y="855"/>
                    <a:pt x="9353" y="855"/>
                    <a:pt x="9400" y="905"/>
                  </a:cubicBezTo>
                  <a:cubicBezTo>
                    <a:pt x="9420" y="929"/>
                    <a:pt x="9441" y="955"/>
                    <a:pt x="9464" y="979"/>
                  </a:cubicBezTo>
                  <a:cubicBezTo>
                    <a:pt x="9529" y="1029"/>
                    <a:pt x="9575" y="1106"/>
                    <a:pt x="9616" y="1179"/>
                  </a:cubicBezTo>
                  <a:cubicBezTo>
                    <a:pt x="9683" y="1256"/>
                    <a:pt x="9683" y="1306"/>
                    <a:pt x="9727" y="1379"/>
                  </a:cubicBezTo>
                  <a:cubicBezTo>
                    <a:pt x="9771" y="1479"/>
                    <a:pt x="9815" y="1506"/>
                    <a:pt x="9859" y="1579"/>
                  </a:cubicBezTo>
                  <a:cubicBezTo>
                    <a:pt x="9903" y="1653"/>
                    <a:pt x="9923" y="1706"/>
                    <a:pt x="9967" y="1753"/>
                  </a:cubicBezTo>
                  <a:cubicBezTo>
                    <a:pt x="9990" y="1779"/>
                    <a:pt x="10011" y="1779"/>
                    <a:pt x="10034" y="1806"/>
                  </a:cubicBezTo>
                  <a:cubicBezTo>
                    <a:pt x="10099" y="1879"/>
                    <a:pt x="10142" y="1930"/>
                    <a:pt x="10186" y="2006"/>
                  </a:cubicBezTo>
                  <a:cubicBezTo>
                    <a:pt x="10210" y="2053"/>
                    <a:pt x="10230" y="2080"/>
                    <a:pt x="10253" y="2103"/>
                  </a:cubicBezTo>
                  <a:cubicBezTo>
                    <a:pt x="10297" y="2153"/>
                    <a:pt x="10297" y="2180"/>
                    <a:pt x="10341" y="2230"/>
                  </a:cubicBezTo>
                  <a:cubicBezTo>
                    <a:pt x="10385" y="2303"/>
                    <a:pt x="10405" y="2353"/>
                    <a:pt x="10473" y="2403"/>
                  </a:cubicBezTo>
                  <a:cubicBezTo>
                    <a:pt x="10516" y="2453"/>
                    <a:pt x="10537" y="2503"/>
                    <a:pt x="10581" y="2553"/>
                  </a:cubicBezTo>
                  <a:cubicBezTo>
                    <a:pt x="10625" y="2603"/>
                    <a:pt x="10648" y="2630"/>
                    <a:pt x="10668" y="2703"/>
                  </a:cubicBezTo>
                  <a:cubicBezTo>
                    <a:pt x="10692" y="2730"/>
                    <a:pt x="10692" y="2753"/>
                    <a:pt x="10692" y="2780"/>
                  </a:cubicBezTo>
                  <a:cubicBezTo>
                    <a:pt x="10692" y="2830"/>
                    <a:pt x="10736" y="2830"/>
                    <a:pt x="10736" y="2854"/>
                  </a:cubicBezTo>
                  <a:cubicBezTo>
                    <a:pt x="10756" y="2930"/>
                    <a:pt x="10780" y="2954"/>
                    <a:pt x="10800" y="3004"/>
                  </a:cubicBezTo>
                  <a:cubicBezTo>
                    <a:pt x="10844" y="3130"/>
                    <a:pt x="10844" y="3204"/>
                    <a:pt x="10911" y="3304"/>
                  </a:cubicBezTo>
                  <a:cubicBezTo>
                    <a:pt x="10932" y="3331"/>
                    <a:pt x="10952" y="3354"/>
                    <a:pt x="10999" y="3404"/>
                  </a:cubicBezTo>
                  <a:cubicBezTo>
                    <a:pt x="11040" y="3477"/>
                    <a:pt x="11063" y="3531"/>
                    <a:pt x="11107" y="3604"/>
                  </a:cubicBezTo>
                  <a:cubicBezTo>
                    <a:pt x="11127" y="3631"/>
                    <a:pt x="11127" y="3654"/>
                    <a:pt x="11151" y="3678"/>
                  </a:cubicBezTo>
                  <a:cubicBezTo>
                    <a:pt x="11151" y="3704"/>
                    <a:pt x="11174" y="3704"/>
                    <a:pt x="11174" y="3731"/>
                  </a:cubicBezTo>
                  <a:cubicBezTo>
                    <a:pt x="11195" y="3754"/>
                    <a:pt x="11215" y="3778"/>
                    <a:pt x="11215" y="3804"/>
                  </a:cubicBezTo>
                  <a:cubicBezTo>
                    <a:pt x="11262" y="3904"/>
                    <a:pt x="11326" y="3954"/>
                    <a:pt x="11370" y="4054"/>
                  </a:cubicBezTo>
                  <a:cubicBezTo>
                    <a:pt x="11390" y="4078"/>
                    <a:pt x="11414" y="4105"/>
                    <a:pt x="11414" y="4155"/>
                  </a:cubicBezTo>
                  <a:cubicBezTo>
                    <a:pt x="11458" y="4155"/>
                    <a:pt x="11458" y="4205"/>
                    <a:pt x="11478" y="4228"/>
                  </a:cubicBezTo>
                  <a:cubicBezTo>
                    <a:pt x="11522" y="4278"/>
                    <a:pt x="11566" y="4305"/>
                    <a:pt x="11589" y="4355"/>
                  </a:cubicBezTo>
                  <a:cubicBezTo>
                    <a:pt x="11653" y="4455"/>
                    <a:pt x="11677" y="4505"/>
                    <a:pt x="11741" y="4555"/>
                  </a:cubicBezTo>
                  <a:cubicBezTo>
                    <a:pt x="11785" y="4605"/>
                    <a:pt x="11829" y="4605"/>
                    <a:pt x="11873" y="4655"/>
                  </a:cubicBezTo>
                  <a:cubicBezTo>
                    <a:pt x="11873" y="4655"/>
                    <a:pt x="11873" y="4678"/>
                    <a:pt x="11896" y="4705"/>
                  </a:cubicBezTo>
                  <a:cubicBezTo>
                    <a:pt x="11917" y="4728"/>
                    <a:pt x="11940" y="4755"/>
                    <a:pt x="11984" y="4805"/>
                  </a:cubicBezTo>
                  <a:cubicBezTo>
                    <a:pt x="12004" y="4828"/>
                    <a:pt x="12004" y="4855"/>
                    <a:pt x="12028" y="4855"/>
                  </a:cubicBezTo>
                  <a:cubicBezTo>
                    <a:pt x="12048" y="4905"/>
                    <a:pt x="12071" y="4928"/>
                    <a:pt x="12092" y="4955"/>
                  </a:cubicBezTo>
                  <a:cubicBezTo>
                    <a:pt x="12136" y="5029"/>
                    <a:pt x="12159" y="5079"/>
                    <a:pt x="12180" y="5129"/>
                  </a:cubicBezTo>
                  <a:cubicBezTo>
                    <a:pt x="12203" y="5179"/>
                    <a:pt x="12223" y="5179"/>
                    <a:pt x="12267" y="5205"/>
                  </a:cubicBezTo>
                  <a:cubicBezTo>
                    <a:pt x="12311" y="5255"/>
                    <a:pt x="12335" y="5255"/>
                    <a:pt x="12378" y="5305"/>
                  </a:cubicBezTo>
                  <a:cubicBezTo>
                    <a:pt x="12399" y="5329"/>
                    <a:pt x="12399" y="5355"/>
                    <a:pt x="12422" y="5355"/>
                  </a:cubicBezTo>
                  <a:cubicBezTo>
                    <a:pt x="12510" y="5429"/>
                    <a:pt x="12554" y="5479"/>
                    <a:pt x="12638" y="5529"/>
                  </a:cubicBezTo>
                  <a:cubicBezTo>
                    <a:pt x="12662" y="5556"/>
                    <a:pt x="12685" y="5579"/>
                    <a:pt x="12706" y="5579"/>
                  </a:cubicBezTo>
                  <a:cubicBezTo>
                    <a:pt x="12750" y="5606"/>
                    <a:pt x="12750" y="5629"/>
                    <a:pt x="12793" y="5629"/>
                  </a:cubicBezTo>
                  <a:cubicBezTo>
                    <a:pt x="12837" y="5679"/>
                    <a:pt x="12881" y="5706"/>
                    <a:pt x="12904" y="5729"/>
                  </a:cubicBezTo>
                  <a:cubicBezTo>
                    <a:pt x="12948" y="5752"/>
                    <a:pt x="12969" y="5779"/>
                    <a:pt x="13013" y="5829"/>
                  </a:cubicBezTo>
                  <a:cubicBezTo>
                    <a:pt x="13013" y="5829"/>
                    <a:pt x="13033" y="5829"/>
                    <a:pt x="13033" y="5853"/>
                  </a:cubicBezTo>
                  <a:cubicBezTo>
                    <a:pt x="13056" y="5879"/>
                    <a:pt x="13056" y="5879"/>
                    <a:pt x="13080" y="5906"/>
                  </a:cubicBezTo>
                  <a:cubicBezTo>
                    <a:pt x="13121" y="5929"/>
                    <a:pt x="13144" y="5953"/>
                    <a:pt x="13188" y="6006"/>
                  </a:cubicBezTo>
                  <a:cubicBezTo>
                    <a:pt x="13232" y="6053"/>
                    <a:pt x="13255" y="6079"/>
                    <a:pt x="13296" y="6106"/>
                  </a:cubicBezTo>
                  <a:cubicBezTo>
                    <a:pt x="13340" y="6129"/>
                    <a:pt x="13363" y="6153"/>
                    <a:pt x="13384" y="6179"/>
                  </a:cubicBezTo>
                  <a:cubicBezTo>
                    <a:pt x="13407" y="6179"/>
                    <a:pt x="13451" y="6203"/>
                    <a:pt x="13472" y="6229"/>
                  </a:cubicBezTo>
                  <a:cubicBezTo>
                    <a:pt x="13495" y="6280"/>
                    <a:pt x="13495" y="6303"/>
                    <a:pt x="13515" y="6353"/>
                  </a:cubicBezTo>
                  <a:cubicBezTo>
                    <a:pt x="13539" y="6380"/>
                    <a:pt x="13559" y="6403"/>
                    <a:pt x="13583" y="6430"/>
                  </a:cubicBezTo>
                  <a:cubicBezTo>
                    <a:pt x="13603" y="6480"/>
                    <a:pt x="13603" y="6503"/>
                    <a:pt x="13647" y="6530"/>
                  </a:cubicBezTo>
                  <a:cubicBezTo>
                    <a:pt x="13691" y="6580"/>
                    <a:pt x="13714" y="6580"/>
                    <a:pt x="13778" y="6603"/>
                  </a:cubicBezTo>
                  <a:cubicBezTo>
                    <a:pt x="13802" y="6630"/>
                    <a:pt x="13822" y="6653"/>
                    <a:pt x="13866" y="6680"/>
                  </a:cubicBezTo>
                  <a:cubicBezTo>
                    <a:pt x="13910" y="6680"/>
                    <a:pt x="13933" y="6703"/>
                    <a:pt x="13954" y="6703"/>
                  </a:cubicBezTo>
                  <a:cubicBezTo>
                    <a:pt x="14065" y="6780"/>
                    <a:pt x="14129" y="6830"/>
                    <a:pt x="14240" y="6880"/>
                  </a:cubicBezTo>
                  <a:cubicBezTo>
                    <a:pt x="14305" y="6953"/>
                    <a:pt x="14372" y="6980"/>
                    <a:pt x="14459" y="7030"/>
                  </a:cubicBezTo>
                  <a:cubicBezTo>
                    <a:pt x="14503" y="7053"/>
                    <a:pt x="14524" y="7080"/>
                    <a:pt x="14568" y="7080"/>
                  </a:cubicBezTo>
                  <a:cubicBezTo>
                    <a:pt x="14611" y="7103"/>
                    <a:pt x="14635" y="7103"/>
                    <a:pt x="14679" y="7103"/>
                  </a:cubicBezTo>
                  <a:cubicBezTo>
                    <a:pt x="14766" y="7130"/>
                    <a:pt x="14807" y="7180"/>
                    <a:pt x="14895" y="7230"/>
                  </a:cubicBezTo>
                  <a:cubicBezTo>
                    <a:pt x="14854" y="7204"/>
                    <a:pt x="14807" y="7180"/>
                    <a:pt x="14766" y="7180"/>
                  </a:cubicBezTo>
                  <a:cubicBezTo>
                    <a:pt x="14699" y="7180"/>
                    <a:pt x="14655" y="7180"/>
                    <a:pt x="14611" y="7154"/>
                  </a:cubicBezTo>
                  <a:cubicBezTo>
                    <a:pt x="14591" y="7154"/>
                    <a:pt x="14568" y="7130"/>
                    <a:pt x="14547" y="7130"/>
                  </a:cubicBezTo>
                  <a:cubicBezTo>
                    <a:pt x="14524" y="7130"/>
                    <a:pt x="14524" y="7130"/>
                    <a:pt x="14503" y="7130"/>
                  </a:cubicBezTo>
                  <a:cubicBezTo>
                    <a:pt x="14503" y="7180"/>
                    <a:pt x="14503" y="7204"/>
                    <a:pt x="14503" y="7230"/>
                  </a:cubicBezTo>
                  <a:cubicBezTo>
                    <a:pt x="14524" y="7304"/>
                    <a:pt x="14591" y="7354"/>
                    <a:pt x="14635" y="7404"/>
                  </a:cubicBezTo>
                  <a:cubicBezTo>
                    <a:pt x="14655" y="7430"/>
                    <a:pt x="14679" y="7454"/>
                    <a:pt x="14699" y="7477"/>
                  </a:cubicBezTo>
                  <a:cubicBezTo>
                    <a:pt x="14766" y="7554"/>
                    <a:pt x="14854" y="7604"/>
                    <a:pt x="14942" y="7604"/>
                  </a:cubicBezTo>
                  <a:cubicBezTo>
                    <a:pt x="15006" y="7604"/>
                    <a:pt x="15006" y="7554"/>
                    <a:pt x="15050" y="7554"/>
                  </a:cubicBezTo>
                  <a:cubicBezTo>
                    <a:pt x="15094" y="7554"/>
                    <a:pt x="15094" y="7577"/>
                    <a:pt x="15138" y="7604"/>
                  </a:cubicBezTo>
                  <a:cubicBezTo>
                    <a:pt x="15181" y="7604"/>
                    <a:pt x="15202" y="7604"/>
                    <a:pt x="15246" y="7631"/>
                  </a:cubicBezTo>
                  <a:cubicBezTo>
                    <a:pt x="15269" y="7631"/>
                    <a:pt x="15290" y="7631"/>
                    <a:pt x="15313" y="7631"/>
                  </a:cubicBezTo>
                  <a:cubicBezTo>
                    <a:pt x="15377" y="7631"/>
                    <a:pt x="15465" y="7604"/>
                    <a:pt x="15465" y="7530"/>
                  </a:cubicBezTo>
                  <a:cubicBezTo>
                    <a:pt x="15465" y="7477"/>
                    <a:pt x="15421" y="7454"/>
                    <a:pt x="15377" y="7430"/>
                  </a:cubicBezTo>
                  <a:cubicBezTo>
                    <a:pt x="15313" y="7380"/>
                    <a:pt x="15269" y="7354"/>
                    <a:pt x="15181" y="7330"/>
                  </a:cubicBezTo>
                  <a:cubicBezTo>
                    <a:pt x="15114" y="7304"/>
                    <a:pt x="15070" y="7304"/>
                    <a:pt x="15006" y="7280"/>
                  </a:cubicBezTo>
                  <a:cubicBezTo>
                    <a:pt x="14962" y="7254"/>
                    <a:pt x="14962" y="7230"/>
                    <a:pt x="14918" y="7204"/>
                  </a:cubicBezTo>
                  <a:cubicBezTo>
                    <a:pt x="15070" y="7230"/>
                    <a:pt x="15158" y="7280"/>
                    <a:pt x="15313" y="7330"/>
                  </a:cubicBezTo>
                  <a:cubicBezTo>
                    <a:pt x="15377" y="7380"/>
                    <a:pt x="15421" y="7380"/>
                    <a:pt x="15488" y="7430"/>
                  </a:cubicBezTo>
                  <a:cubicBezTo>
                    <a:pt x="15664" y="7454"/>
                    <a:pt x="15772" y="7454"/>
                    <a:pt x="15947" y="7504"/>
                  </a:cubicBezTo>
                  <a:cubicBezTo>
                    <a:pt x="16014" y="7530"/>
                    <a:pt x="16058" y="7530"/>
                    <a:pt x="16123" y="7577"/>
                  </a:cubicBezTo>
                  <a:cubicBezTo>
                    <a:pt x="16123" y="7604"/>
                    <a:pt x="16123" y="7631"/>
                    <a:pt x="16123" y="7631"/>
                  </a:cubicBezTo>
                  <a:cubicBezTo>
                    <a:pt x="16058" y="7654"/>
                    <a:pt x="16035" y="7654"/>
                    <a:pt x="15971" y="7704"/>
                  </a:cubicBezTo>
                  <a:cubicBezTo>
                    <a:pt x="15927" y="7731"/>
                    <a:pt x="15883" y="7754"/>
                    <a:pt x="15883" y="7831"/>
                  </a:cubicBezTo>
                  <a:cubicBezTo>
                    <a:pt x="15883" y="7904"/>
                    <a:pt x="15903" y="7931"/>
                    <a:pt x="15927" y="8004"/>
                  </a:cubicBezTo>
                  <a:cubicBezTo>
                    <a:pt x="15927" y="8028"/>
                    <a:pt x="15927" y="8078"/>
                    <a:pt x="15971" y="8078"/>
                  </a:cubicBezTo>
                  <a:cubicBezTo>
                    <a:pt x="15991" y="8078"/>
                    <a:pt x="16014" y="8054"/>
                    <a:pt x="16035" y="8054"/>
                  </a:cubicBezTo>
                  <a:cubicBezTo>
                    <a:pt x="16079" y="8028"/>
                    <a:pt x="16123" y="8004"/>
                    <a:pt x="16146" y="7954"/>
                  </a:cubicBezTo>
                  <a:cubicBezTo>
                    <a:pt x="16190" y="7904"/>
                    <a:pt x="16190" y="7831"/>
                    <a:pt x="16190" y="7754"/>
                  </a:cubicBezTo>
                  <a:cubicBezTo>
                    <a:pt x="16210" y="7677"/>
                    <a:pt x="16210" y="7654"/>
                    <a:pt x="16210" y="7577"/>
                  </a:cubicBezTo>
                  <a:cubicBezTo>
                    <a:pt x="16277" y="7604"/>
                    <a:pt x="16318" y="7577"/>
                    <a:pt x="16386" y="7577"/>
                  </a:cubicBezTo>
                  <a:cubicBezTo>
                    <a:pt x="16409" y="7677"/>
                    <a:pt x="16453" y="7731"/>
                    <a:pt x="16453" y="7831"/>
                  </a:cubicBezTo>
                  <a:cubicBezTo>
                    <a:pt x="16453" y="7854"/>
                    <a:pt x="16453" y="7877"/>
                    <a:pt x="16453" y="7877"/>
                  </a:cubicBezTo>
                  <a:cubicBezTo>
                    <a:pt x="16453" y="7931"/>
                    <a:pt x="16497" y="7954"/>
                    <a:pt x="16497" y="8004"/>
                  </a:cubicBezTo>
                  <a:cubicBezTo>
                    <a:pt x="16517" y="8078"/>
                    <a:pt x="16541" y="8104"/>
                    <a:pt x="16561" y="8178"/>
                  </a:cubicBezTo>
                  <a:cubicBezTo>
                    <a:pt x="16628" y="8278"/>
                    <a:pt x="16693" y="8328"/>
                    <a:pt x="16801" y="8405"/>
                  </a:cubicBezTo>
                  <a:cubicBezTo>
                    <a:pt x="16847" y="8405"/>
                    <a:pt x="16868" y="8428"/>
                    <a:pt x="16912" y="8428"/>
                  </a:cubicBezTo>
                  <a:cubicBezTo>
                    <a:pt x="17043" y="8478"/>
                    <a:pt x="17131" y="8505"/>
                    <a:pt x="17283" y="8505"/>
                  </a:cubicBezTo>
                  <a:cubicBezTo>
                    <a:pt x="17350" y="8505"/>
                    <a:pt x="17394" y="8528"/>
                    <a:pt x="17458" y="8528"/>
                  </a:cubicBezTo>
                  <a:cubicBezTo>
                    <a:pt x="17678" y="8528"/>
                    <a:pt x="17678" y="8528"/>
                    <a:pt x="17678" y="8528"/>
                  </a:cubicBezTo>
                  <a:cubicBezTo>
                    <a:pt x="17809" y="8528"/>
                    <a:pt x="17876" y="8528"/>
                    <a:pt x="18008" y="8505"/>
                  </a:cubicBezTo>
                  <a:cubicBezTo>
                    <a:pt x="18095" y="8505"/>
                    <a:pt x="18139" y="8505"/>
                    <a:pt x="18204" y="8478"/>
                  </a:cubicBezTo>
                  <a:cubicBezTo>
                    <a:pt x="18271" y="8455"/>
                    <a:pt x="18291" y="8405"/>
                    <a:pt x="18335" y="8354"/>
                  </a:cubicBezTo>
                  <a:cubicBezTo>
                    <a:pt x="18467" y="8278"/>
                    <a:pt x="18534" y="8228"/>
                    <a:pt x="18622" y="8104"/>
                  </a:cubicBezTo>
                  <a:cubicBezTo>
                    <a:pt x="18663" y="8054"/>
                    <a:pt x="18663" y="8028"/>
                    <a:pt x="18709" y="7978"/>
                  </a:cubicBezTo>
                  <a:cubicBezTo>
                    <a:pt x="18730" y="7954"/>
                    <a:pt x="18750" y="7931"/>
                    <a:pt x="18774" y="7904"/>
                  </a:cubicBezTo>
                  <a:cubicBezTo>
                    <a:pt x="18817" y="7804"/>
                    <a:pt x="18838" y="7731"/>
                    <a:pt x="18905" y="7654"/>
                  </a:cubicBezTo>
                  <a:cubicBezTo>
                    <a:pt x="18993" y="7554"/>
                    <a:pt x="19080" y="7530"/>
                    <a:pt x="19168" y="7454"/>
                  </a:cubicBezTo>
                  <a:cubicBezTo>
                    <a:pt x="19232" y="7354"/>
                    <a:pt x="19300" y="7330"/>
                    <a:pt x="19364" y="7254"/>
                  </a:cubicBezTo>
                  <a:cubicBezTo>
                    <a:pt x="19431" y="7180"/>
                    <a:pt x="19475" y="7130"/>
                    <a:pt x="19563" y="7080"/>
                  </a:cubicBezTo>
                  <a:cubicBezTo>
                    <a:pt x="19671" y="7003"/>
                    <a:pt x="19650" y="6853"/>
                    <a:pt x="19715" y="6703"/>
                  </a:cubicBezTo>
                  <a:cubicBezTo>
                    <a:pt x="19782" y="6530"/>
                    <a:pt x="19890" y="6503"/>
                    <a:pt x="19978" y="6330"/>
                  </a:cubicBezTo>
                  <a:cubicBezTo>
                    <a:pt x="19978" y="6330"/>
                    <a:pt x="20001" y="6330"/>
                    <a:pt x="20022" y="6330"/>
                  </a:cubicBezTo>
                  <a:cubicBezTo>
                    <a:pt x="20045" y="6380"/>
                    <a:pt x="20022" y="6430"/>
                    <a:pt x="20045" y="6503"/>
                  </a:cubicBezTo>
                  <a:cubicBezTo>
                    <a:pt x="20045" y="6553"/>
                    <a:pt x="20065" y="6580"/>
                    <a:pt x="20065" y="6630"/>
                  </a:cubicBezTo>
                  <a:cubicBezTo>
                    <a:pt x="20065" y="6830"/>
                    <a:pt x="20065" y="6830"/>
                    <a:pt x="20065" y="6830"/>
                  </a:cubicBezTo>
                  <a:cubicBezTo>
                    <a:pt x="20065" y="6853"/>
                    <a:pt x="20065" y="6853"/>
                    <a:pt x="20065" y="6880"/>
                  </a:cubicBezTo>
                  <a:cubicBezTo>
                    <a:pt x="20045" y="7003"/>
                    <a:pt x="20001" y="7053"/>
                    <a:pt x="19957" y="7180"/>
                  </a:cubicBezTo>
                  <a:cubicBezTo>
                    <a:pt x="19934" y="7204"/>
                    <a:pt x="19914" y="7254"/>
                    <a:pt x="19890" y="7304"/>
                  </a:cubicBezTo>
                  <a:cubicBezTo>
                    <a:pt x="19870" y="7330"/>
                    <a:pt x="19846" y="7330"/>
                    <a:pt x="19826" y="7354"/>
                  </a:cubicBezTo>
                  <a:cubicBezTo>
                    <a:pt x="19715" y="7454"/>
                    <a:pt x="19759" y="7577"/>
                    <a:pt x="19738" y="7731"/>
                  </a:cubicBezTo>
                  <a:cubicBezTo>
                    <a:pt x="19715" y="7777"/>
                    <a:pt x="19694" y="7804"/>
                    <a:pt x="19671" y="7854"/>
                  </a:cubicBezTo>
                  <a:cubicBezTo>
                    <a:pt x="19627" y="7954"/>
                    <a:pt x="19563" y="8004"/>
                    <a:pt x="19519" y="8104"/>
                  </a:cubicBezTo>
                  <a:cubicBezTo>
                    <a:pt x="19496" y="8154"/>
                    <a:pt x="19496" y="8178"/>
                    <a:pt x="19475" y="8228"/>
                  </a:cubicBezTo>
                  <a:cubicBezTo>
                    <a:pt x="19387" y="8405"/>
                    <a:pt x="19300" y="8455"/>
                    <a:pt x="19232" y="8655"/>
                  </a:cubicBezTo>
                  <a:cubicBezTo>
                    <a:pt x="19212" y="8705"/>
                    <a:pt x="19232" y="8778"/>
                    <a:pt x="19232" y="8855"/>
                  </a:cubicBezTo>
                  <a:cubicBezTo>
                    <a:pt x="19232" y="8928"/>
                    <a:pt x="19212" y="8978"/>
                    <a:pt x="19189" y="9055"/>
                  </a:cubicBezTo>
                  <a:cubicBezTo>
                    <a:pt x="19168" y="9105"/>
                    <a:pt x="19124" y="9128"/>
                    <a:pt x="19124" y="9178"/>
                  </a:cubicBezTo>
                  <a:cubicBezTo>
                    <a:pt x="19124" y="9329"/>
                    <a:pt x="19168" y="9429"/>
                    <a:pt x="19212" y="9555"/>
                  </a:cubicBezTo>
                  <a:cubicBezTo>
                    <a:pt x="19232" y="9629"/>
                    <a:pt x="19232" y="9679"/>
                    <a:pt x="19256" y="9729"/>
                  </a:cubicBezTo>
                  <a:cubicBezTo>
                    <a:pt x="19300" y="9806"/>
                    <a:pt x="19320" y="9852"/>
                    <a:pt x="19364" y="9929"/>
                  </a:cubicBezTo>
                  <a:cubicBezTo>
                    <a:pt x="19408" y="10006"/>
                    <a:pt x="19452" y="10006"/>
                    <a:pt x="19519" y="10052"/>
                  </a:cubicBezTo>
                  <a:cubicBezTo>
                    <a:pt x="19563" y="10079"/>
                    <a:pt x="19583" y="10153"/>
                    <a:pt x="19583" y="10206"/>
                  </a:cubicBezTo>
                  <a:cubicBezTo>
                    <a:pt x="19607" y="10279"/>
                    <a:pt x="19627" y="10329"/>
                    <a:pt x="19650" y="10429"/>
                  </a:cubicBezTo>
                  <a:cubicBezTo>
                    <a:pt x="19650" y="10479"/>
                    <a:pt x="19650" y="10529"/>
                    <a:pt x="19671" y="10580"/>
                  </a:cubicBezTo>
                  <a:cubicBezTo>
                    <a:pt x="19715" y="10703"/>
                    <a:pt x="19738" y="10753"/>
                    <a:pt x="19759" y="10880"/>
                  </a:cubicBezTo>
                  <a:cubicBezTo>
                    <a:pt x="19782" y="11030"/>
                    <a:pt x="19782" y="11130"/>
                    <a:pt x="19826" y="11253"/>
                  </a:cubicBezTo>
                  <a:close/>
                  <a:moveTo>
                    <a:pt x="5720" y="355"/>
                  </a:moveTo>
                  <a:cubicBezTo>
                    <a:pt x="5697" y="378"/>
                    <a:pt x="5673" y="405"/>
                    <a:pt x="5653" y="428"/>
                  </a:cubicBezTo>
                  <a:cubicBezTo>
                    <a:pt x="5609" y="455"/>
                    <a:pt x="5586" y="428"/>
                    <a:pt x="5565" y="428"/>
                  </a:cubicBezTo>
                  <a:cubicBezTo>
                    <a:pt x="5565" y="478"/>
                    <a:pt x="5565" y="505"/>
                    <a:pt x="5565" y="555"/>
                  </a:cubicBezTo>
                  <a:cubicBezTo>
                    <a:pt x="5565" y="629"/>
                    <a:pt x="5545" y="679"/>
                    <a:pt x="5545" y="755"/>
                  </a:cubicBezTo>
                  <a:cubicBezTo>
                    <a:pt x="5545" y="805"/>
                    <a:pt x="5565" y="829"/>
                    <a:pt x="5586" y="855"/>
                  </a:cubicBezTo>
                  <a:cubicBezTo>
                    <a:pt x="5609" y="905"/>
                    <a:pt x="5609" y="955"/>
                    <a:pt x="5632" y="979"/>
                  </a:cubicBezTo>
                  <a:cubicBezTo>
                    <a:pt x="5632" y="1005"/>
                    <a:pt x="5653" y="1005"/>
                    <a:pt x="5653" y="1029"/>
                  </a:cubicBezTo>
                  <a:cubicBezTo>
                    <a:pt x="5673" y="1079"/>
                    <a:pt x="5653" y="1106"/>
                    <a:pt x="5653" y="1156"/>
                  </a:cubicBezTo>
                  <a:cubicBezTo>
                    <a:pt x="5653" y="1179"/>
                    <a:pt x="5673" y="1206"/>
                    <a:pt x="5653" y="1229"/>
                  </a:cubicBezTo>
                  <a:cubicBezTo>
                    <a:pt x="5653" y="1256"/>
                    <a:pt x="5653" y="1256"/>
                    <a:pt x="5653" y="1279"/>
                  </a:cubicBezTo>
                  <a:cubicBezTo>
                    <a:pt x="5653" y="1306"/>
                    <a:pt x="5673" y="1329"/>
                    <a:pt x="5697" y="1329"/>
                  </a:cubicBezTo>
                  <a:cubicBezTo>
                    <a:pt x="5720" y="1329"/>
                    <a:pt x="5741" y="1306"/>
                    <a:pt x="5741" y="1279"/>
                  </a:cubicBezTo>
                  <a:cubicBezTo>
                    <a:pt x="5741" y="1279"/>
                    <a:pt x="5741" y="1279"/>
                    <a:pt x="5741" y="1256"/>
                  </a:cubicBezTo>
                  <a:cubicBezTo>
                    <a:pt x="5741" y="1206"/>
                    <a:pt x="5741" y="1206"/>
                    <a:pt x="5741" y="1156"/>
                  </a:cubicBezTo>
                  <a:cubicBezTo>
                    <a:pt x="5761" y="1055"/>
                    <a:pt x="5761" y="1005"/>
                    <a:pt x="5761" y="929"/>
                  </a:cubicBezTo>
                  <a:cubicBezTo>
                    <a:pt x="5761" y="879"/>
                    <a:pt x="5784" y="855"/>
                    <a:pt x="5784" y="829"/>
                  </a:cubicBezTo>
                  <a:cubicBezTo>
                    <a:pt x="5784" y="605"/>
                    <a:pt x="5784" y="605"/>
                    <a:pt x="5784" y="605"/>
                  </a:cubicBezTo>
                  <a:cubicBezTo>
                    <a:pt x="5784" y="528"/>
                    <a:pt x="5784" y="478"/>
                    <a:pt x="5761" y="405"/>
                  </a:cubicBezTo>
                  <a:cubicBezTo>
                    <a:pt x="5761" y="378"/>
                    <a:pt x="5741" y="378"/>
                    <a:pt x="5720" y="355"/>
                  </a:cubicBezTo>
                  <a:close/>
                  <a:moveTo>
                    <a:pt x="6199" y="1429"/>
                  </a:moveTo>
                  <a:cubicBezTo>
                    <a:pt x="6179" y="1456"/>
                    <a:pt x="6179" y="1479"/>
                    <a:pt x="6156" y="1506"/>
                  </a:cubicBezTo>
                  <a:cubicBezTo>
                    <a:pt x="6135" y="1556"/>
                    <a:pt x="6091" y="1556"/>
                    <a:pt x="6068" y="1606"/>
                  </a:cubicBezTo>
                  <a:cubicBezTo>
                    <a:pt x="6047" y="1653"/>
                    <a:pt x="6047" y="1679"/>
                    <a:pt x="6047" y="1729"/>
                  </a:cubicBezTo>
                  <a:cubicBezTo>
                    <a:pt x="6047" y="1806"/>
                    <a:pt x="6047" y="1829"/>
                    <a:pt x="6068" y="1906"/>
                  </a:cubicBezTo>
                  <a:cubicBezTo>
                    <a:pt x="6068" y="1953"/>
                    <a:pt x="6091" y="1953"/>
                    <a:pt x="6135" y="2006"/>
                  </a:cubicBezTo>
                  <a:lnTo>
                    <a:pt x="6135" y="2030"/>
                  </a:lnTo>
                  <a:cubicBezTo>
                    <a:pt x="6179" y="2103"/>
                    <a:pt x="6223" y="2130"/>
                    <a:pt x="6267" y="2180"/>
                  </a:cubicBezTo>
                  <a:cubicBezTo>
                    <a:pt x="6310" y="2180"/>
                    <a:pt x="6331" y="2203"/>
                    <a:pt x="6354" y="2230"/>
                  </a:cubicBezTo>
                  <a:cubicBezTo>
                    <a:pt x="6375" y="2253"/>
                    <a:pt x="6375" y="2280"/>
                    <a:pt x="6398" y="2280"/>
                  </a:cubicBezTo>
                  <a:cubicBezTo>
                    <a:pt x="6419" y="2280"/>
                    <a:pt x="6419" y="2253"/>
                    <a:pt x="6419" y="2253"/>
                  </a:cubicBezTo>
                  <a:cubicBezTo>
                    <a:pt x="6442" y="2253"/>
                    <a:pt x="6462" y="2230"/>
                    <a:pt x="6486" y="2203"/>
                  </a:cubicBezTo>
                  <a:cubicBezTo>
                    <a:pt x="6530" y="2203"/>
                    <a:pt x="6550" y="2180"/>
                    <a:pt x="6574" y="2153"/>
                  </a:cubicBezTo>
                  <a:cubicBezTo>
                    <a:pt x="6574" y="2153"/>
                    <a:pt x="6574" y="2153"/>
                    <a:pt x="6594" y="2130"/>
                  </a:cubicBezTo>
                  <a:cubicBezTo>
                    <a:pt x="6638" y="2053"/>
                    <a:pt x="6661" y="2006"/>
                    <a:pt x="6661" y="1930"/>
                  </a:cubicBezTo>
                  <a:cubicBezTo>
                    <a:pt x="6661" y="1906"/>
                    <a:pt x="6661" y="1879"/>
                    <a:pt x="6638" y="1853"/>
                  </a:cubicBezTo>
                  <a:cubicBezTo>
                    <a:pt x="6638" y="1806"/>
                    <a:pt x="6638" y="1753"/>
                    <a:pt x="6638" y="1706"/>
                  </a:cubicBezTo>
                  <a:cubicBezTo>
                    <a:pt x="6617" y="1679"/>
                    <a:pt x="6617" y="1653"/>
                    <a:pt x="6617" y="1606"/>
                  </a:cubicBezTo>
                  <a:cubicBezTo>
                    <a:pt x="6594" y="1579"/>
                    <a:pt x="6574" y="1579"/>
                    <a:pt x="6530" y="1579"/>
                  </a:cubicBezTo>
                  <a:cubicBezTo>
                    <a:pt x="6462" y="1556"/>
                    <a:pt x="6419" y="1556"/>
                    <a:pt x="6375" y="1479"/>
                  </a:cubicBezTo>
                  <a:cubicBezTo>
                    <a:pt x="6354" y="1456"/>
                    <a:pt x="6331" y="1456"/>
                    <a:pt x="6310" y="1429"/>
                  </a:cubicBezTo>
                  <a:cubicBezTo>
                    <a:pt x="6267" y="1406"/>
                    <a:pt x="6267" y="1379"/>
                    <a:pt x="6223" y="1379"/>
                  </a:cubicBezTo>
                  <a:cubicBezTo>
                    <a:pt x="6179" y="1379"/>
                    <a:pt x="6179" y="1379"/>
                    <a:pt x="6179" y="1379"/>
                  </a:cubicBezTo>
                  <a:cubicBezTo>
                    <a:pt x="6199" y="1429"/>
                    <a:pt x="6199" y="1429"/>
                    <a:pt x="6199" y="1429"/>
                  </a:cubicBezTo>
                  <a:close/>
                  <a:moveTo>
                    <a:pt x="47" y="20927"/>
                  </a:moveTo>
                  <a:cubicBezTo>
                    <a:pt x="47" y="20927"/>
                    <a:pt x="47" y="20954"/>
                    <a:pt x="23" y="20954"/>
                  </a:cubicBezTo>
                  <a:cubicBezTo>
                    <a:pt x="23" y="20978"/>
                    <a:pt x="0" y="20978"/>
                    <a:pt x="0" y="21004"/>
                  </a:cubicBezTo>
                  <a:cubicBezTo>
                    <a:pt x="0" y="21054"/>
                    <a:pt x="23" y="21054"/>
                    <a:pt x="23" y="21104"/>
                  </a:cubicBezTo>
                  <a:cubicBezTo>
                    <a:pt x="47" y="21104"/>
                    <a:pt x="47" y="21104"/>
                    <a:pt x="47" y="21104"/>
                  </a:cubicBezTo>
                  <a:cubicBezTo>
                    <a:pt x="67" y="21104"/>
                    <a:pt x="67" y="21104"/>
                    <a:pt x="67" y="21104"/>
                  </a:cubicBezTo>
                  <a:cubicBezTo>
                    <a:pt x="134" y="21078"/>
                    <a:pt x="155" y="21054"/>
                    <a:pt x="199" y="21054"/>
                  </a:cubicBezTo>
                  <a:cubicBezTo>
                    <a:pt x="199" y="21004"/>
                    <a:pt x="199" y="21004"/>
                    <a:pt x="199" y="21004"/>
                  </a:cubicBezTo>
                  <a:cubicBezTo>
                    <a:pt x="155" y="20954"/>
                    <a:pt x="111" y="20927"/>
                    <a:pt x="47" y="20927"/>
                  </a:cubicBezTo>
                  <a:close/>
                  <a:moveTo>
                    <a:pt x="307" y="17678"/>
                  </a:moveTo>
                  <a:cubicBezTo>
                    <a:pt x="307" y="17705"/>
                    <a:pt x="307" y="17705"/>
                    <a:pt x="330" y="17728"/>
                  </a:cubicBezTo>
                  <a:cubicBezTo>
                    <a:pt x="330" y="17755"/>
                    <a:pt x="330" y="17755"/>
                    <a:pt x="330" y="17778"/>
                  </a:cubicBezTo>
                  <a:cubicBezTo>
                    <a:pt x="307" y="17905"/>
                    <a:pt x="307" y="17905"/>
                    <a:pt x="307" y="17905"/>
                  </a:cubicBezTo>
                  <a:cubicBezTo>
                    <a:pt x="307" y="17929"/>
                    <a:pt x="330" y="17929"/>
                    <a:pt x="330" y="17952"/>
                  </a:cubicBezTo>
                  <a:cubicBezTo>
                    <a:pt x="330" y="17979"/>
                    <a:pt x="351" y="17979"/>
                    <a:pt x="351" y="17979"/>
                  </a:cubicBezTo>
                  <a:cubicBezTo>
                    <a:pt x="374" y="18005"/>
                    <a:pt x="374" y="18005"/>
                    <a:pt x="374" y="18029"/>
                  </a:cubicBezTo>
                  <a:cubicBezTo>
                    <a:pt x="374" y="18079"/>
                    <a:pt x="374" y="18129"/>
                    <a:pt x="395" y="18179"/>
                  </a:cubicBezTo>
                  <a:cubicBezTo>
                    <a:pt x="418" y="18152"/>
                    <a:pt x="438" y="18129"/>
                    <a:pt x="462" y="18129"/>
                  </a:cubicBezTo>
                  <a:cubicBezTo>
                    <a:pt x="482" y="18105"/>
                    <a:pt x="482" y="18105"/>
                    <a:pt x="506" y="18079"/>
                  </a:cubicBezTo>
                  <a:cubicBezTo>
                    <a:pt x="549" y="18079"/>
                    <a:pt x="570" y="18079"/>
                    <a:pt x="593" y="18029"/>
                  </a:cubicBezTo>
                  <a:cubicBezTo>
                    <a:pt x="593" y="17979"/>
                    <a:pt x="593" y="17952"/>
                    <a:pt x="614" y="17905"/>
                  </a:cubicBezTo>
                  <a:cubicBezTo>
                    <a:pt x="614" y="17855"/>
                    <a:pt x="614" y="17805"/>
                    <a:pt x="637" y="17755"/>
                  </a:cubicBezTo>
                  <a:cubicBezTo>
                    <a:pt x="637" y="17655"/>
                    <a:pt x="614" y="17578"/>
                    <a:pt x="681" y="17505"/>
                  </a:cubicBezTo>
                  <a:cubicBezTo>
                    <a:pt x="701" y="17478"/>
                    <a:pt x="725" y="17455"/>
                    <a:pt x="769" y="17405"/>
                  </a:cubicBezTo>
                  <a:cubicBezTo>
                    <a:pt x="789" y="17378"/>
                    <a:pt x="813" y="17355"/>
                    <a:pt x="813" y="17328"/>
                  </a:cubicBezTo>
                  <a:cubicBezTo>
                    <a:pt x="813" y="17305"/>
                    <a:pt x="769" y="17255"/>
                    <a:pt x="745" y="17278"/>
                  </a:cubicBezTo>
                  <a:lnTo>
                    <a:pt x="725" y="17305"/>
                  </a:lnTo>
                  <a:cubicBezTo>
                    <a:pt x="701" y="17328"/>
                    <a:pt x="681" y="17355"/>
                    <a:pt x="658" y="17355"/>
                  </a:cubicBezTo>
                  <a:cubicBezTo>
                    <a:pt x="614" y="17405"/>
                    <a:pt x="570" y="17405"/>
                    <a:pt x="506" y="17405"/>
                  </a:cubicBezTo>
                  <a:cubicBezTo>
                    <a:pt x="462" y="17405"/>
                    <a:pt x="418" y="17378"/>
                    <a:pt x="395" y="17405"/>
                  </a:cubicBezTo>
                  <a:cubicBezTo>
                    <a:pt x="374" y="17428"/>
                    <a:pt x="374" y="17455"/>
                    <a:pt x="374" y="17478"/>
                  </a:cubicBezTo>
                  <a:cubicBezTo>
                    <a:pt x="351" y="17505"/>
                    <a:pt x="351" y="17528"/>
                    <a:pt x="330" y="17555"/>
                  </a:cubicBezTo>
                  <a:cubicBezTo>
                    <a:pt x="307" y="17605"/>
                    <a:pt x="307" y="17628"/>
                    <a:pt x="307" y="17678"/>
                  </a:cubicBezTo>
                  <a:close/>
                </a:path>
              </a:pathLst>
            </a:custGeom>
            <a:solidFill>
              <a:srgbClr val="F2F2F2"/>
            </a:solidFill>
            <a:ln w="2857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</p:grpSp>
      <p:sp>
        <p:nvSpPr>
          <p:cNvPr id="899" name="Rounded Rectangle 129"/>
          <p:cNvSpPr/>
          <p:nvPr/>
        </p:nvSpPr>
        <p:spPr>
          <a:xfrm>
            <a:off x="1990693" y="5029598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53A5E8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900" name="Rounded Rectangle 122"/>
          <p:cNvSpPr/>
          <p:nvPr/>
        </p:nvSpPr>
        <p:spPr>
          <a:xfrm>
            <a:off x="1966160" y="8379469"/>
            <a:ext cx="1958939" cy="1958939"/>
          </a:xfrm>
          <a:prstGeom prst="roundRect">
            <a:avLst>
              <a:gd name="adj" fmla="val 16667"/>
            </a:avLst>
          </a:prstGeom>
          <a:solidFill>
            <a:srgbClr val="2386B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901" name="Subtitle 2"/>
          <p:cNvSpPr txBox="1"/>
          <p:nvPr/>
        </p:nvSpPr>
        <p:spPr>
          <a:xfrm>
            <a:off x="4512447" y="5459629"/>
            <a:ext cx="8859837" cy="1815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902" name="Rectangle 121"/>
          <p:cNvSpPr txBox="1"/>
          <p:nvPr/>
        </p:nvSpPr>
        <p:spPr>
          <a:xfrm>
            <a:off x="4628194" y="4957919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One</a:t>
            </a:r>
          </a:p>
        </p:txBody>
      </p:sp>
      <p:sp>
        <p:nvSpPr>
          <p:cNvPr id="903" name="Subtitle 2"/>
          <p:cNvSpPr txBox="1"/>
          <p:nvPr/>
        </p:nvSpPr>
        <p:spPr>
          <a:xfrm>
            <a:off x="4512447" y="8769825"/>
            <a:ext cx="8844562" cy="1815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08718" tIns="108718" rIns="108718" bIns="108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compelling.</a:t>
            </a:r>
          </a:p>
        </p:txBody>
      </p:sp>
      <p:sp>
        <p:nvSpPr>
          <p:cNvPr id="904" name="Rectangle 119"/>
          <p:cNvSpPr txBox="1"/>
          <p:nvPr/>
        </p:nvSpPr>
        <p:spPr>
          <a:xfrm>
            <a:off x="4628194" y="8212911"/>
            <a:ext cx="4947065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Title Two</a:t>
            </a:r>
          </a:p>
        </p:txBody>
      </p:sp>
      <p:sp>
        <p:nvSpPr>
          <p:cNvPr id="905" name="Freeform 134"/>
          <p:cNvSpPr/>
          <p:nvPr/>
        </p:nvSpPr>
        <p:spPr>
          <a:xfrm>
            <a:off x="2402618" y="5417099"/>
            <a:ext cx="1113048" cy="11693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6" extrusionOk="0">
                <a:moveTo>
                  <a:pt x="3376" y="13672"/>
                </a:moveTo>
                <a:cubicBezTo>
                  <a:pt x="3426" y="13720"/>
                  <a:pt x="3426" y="13720"/>
                  <a:pt x="3426" y="13720"/>
                </a:cubicBezTo>
                <a:cubicBezTo>
                  <a:pt x="3376" y="13821"/>
                  <a:pt x="3319" y="13876"/>
                  <a:pt x="3319" y="13923"/>
                </a:cubicBezTo>
                <a:lnTo>
                  <a:pt x="3319" y="13977"/>
                </a:lnTo>
                <a:cubicBezTo>
                  <a:pt x="3319" y="14025"/>
                  <a:pt x="3319" y="14025"/>
                  <a:pt x="3376" y="14079"/>
                </a:cubicBezTo>
                <a:cubicBezTo>
                  <a:pt x="3426" y="14126"/>
                  <a:pt x="3426" y="14181"/>
                  <a:pt x="3483" y="14282"/>
                </a:cubicBezTo>
                <a:cubicBezTo>
                  <a:pt x="3533" y="14330"/>
                  <a:pt x="3590" y="14384"/>
                  <a:pt x="3641" y="14486"/>
                </a:cubicBezTo>
                <a:cubicBezTo>
                  <a:pt x="3698" y="14533"/>
                  <a:pt x="3698" y="14533"/>
                  <a:pt x="3748" y="14588"/>
                </a:cubicBezTo>
                <a:cubicBezTo>
                  <a:pt x="3748" y="14635"/>
                  <a:pt x="3805" y="14689"/>
                  <a:pt x="3855" y="14737"/>
                </a:cubicBezTo>
                <a:cubicBezTo>
                  <a:pt x="3912" y="14737"/>
                  <a:pt x="3912" y="14791"/>
                  <a:pt x="3912" y="14839"/>
                </a:cubicBezTo>
                <a:cubicBezTo>
                  <a:pt x="3962" y="14839"/>
                  <a:pt x="3962" y="14839"/>
                  <a:pt x="3962" y="14839"/>
                </a:cubicBezTo>
                <a:cubicBezTo>
                  <a:pt x="4127" y="14839"/>
                  <a:pt x="4234" y="14791"/>
                  <a:pt x="4392" y="14737"/>
                </a:cubicBezTo>
                <a:cubicBezTo>
                  <a:pt x="4499" y="14737"/>
                  <a:pt x="4556" y="14689"/>
                  <a:pt x="4656" y="14635"/>
                </a:cubicBezTo>
                <a:cubicBezTo>
                  <a:pt x="4713" y="14588"/>
                  <a:pt x="4771" y="14588"/>
                  <a:pt x="4821" y="14533"/>
                </a:cubicBezTo>
                <a:cubicBezTo>
                  <a:pt x="4928" y="14432"/>
                  <a:pt x="5085" y="14384"/>
                  <a:pt x="5250" y="14330"/>
                </a:cubicBezTo>
                <a:cubicBezTo>
                  <a:pt x="5300" y="14282"/>
                  <a:pt x="5300" y="14282"/>
                  <a:pt x="5407" y="14228"/>
                </a:cubicBezTo>
                <a:cubicBezTo>
                  <a:pt x="5514" y="14181"/>
                  <a:pt x="5572" y="14181"/>
                  <a:pt x="5622" y="14079"/>
                </a:cubicBezTo>
                <a:cubicBezTo>
                  <a:pt x="5572" y="14079"/>
                  <a:pt x="5514" y="14025"/>
                  <a:pt x="5514" y="13923"/>
                </a:cubicBezTo>
                <a:cubicBezTo>
                  <a:pt x="5464" y="13821"/>
                  <a:pt x="5407" y="13774"/>
                  <a:pt x="5407" y="13672"/>
                </a:cubicBezTo>
                <a:cubicBezTo>
                  <a:pt x="5357" y="13570"/>
                  <a:pt x="5357" y="13516"/>
                  <a:pt x="5357" y="13414"/>
                </a:cubicBezTo>
                <a:cubicBezTo>
                  <a:pt x="5300" y="13367"/>
                  <a:pt x="5300" y="13313"/>
                  <a:pt x="5300" y="13211"/>
                </a:cubicBezTo>
                <a:cubicBezTo>
                  <a:pt x="5300" y="13007"/>
                  <a:pt x="5300" y="13007"/>
                  <a:pt x="5300" y="13007"/>
                </a:cubicBezTo>
                <a:cubicBezTo>
                  <a:pt x="5300" y="12906"/>
                  <a:pt x="5300" y="12906"/>
                  <a:pt x="5357" y="12858"/>
                </a:cubicBezTo>
                <a:cubicBezTo>
                  <a:pt x="5357" y="12804"/>
                  <a:pt x="5357" y="12757"/>
                  <a:pt x="5407" y="12757"/>
                </a:cubicBezTo>
                <a:cubicBezTo>
                  <a:pt x="5407" y="12655"/>
                  <a:pt x="5407" y="12601"/>
                  <a:pt x="5464" y="12553"/>
                </a:cubicBezTo>
                <a:cubicBezTo>
                  <a:pt x="5514" y="12506"/>
                  <a:pt x="5572" y="12506"/>
                  <a:pt x="5622" y="12451"/>
                </a:cubicBezTo>
                <a:cubicBezTo>
                  <a:pt x="5729" y="12350"/>
                  <a:pt x="5786" y="12248"/>
                  <a:pt x="5836" y="12146"/>
                </a:cubicBezTo>
                <a:cubicBezTo>
                  <a:pt x="5894" y="12044"/>
                  <a:pt x="5944" y="11990"/>
                  <a:pt x="6001" y="11895"/>
                </a:cubicBezTo>
                <a:cubicBezTo>
                  <a:pt x="6051" y="11787"/>
                  <a:pt x="6051" y="11739"/>
                  <a:pt x="6051" y="11692"/>
                </a:cubicBezTo>
                <a:cubicBezTo>
                  <a:pt x="6108" y="11536"/>
                  <a:pt x="6158" y="11488"/>
                  <a:pt x="6215" y="11387"/>
                </a:cubicBezTo>
                <a:cubicBezTo>
                  <a:pt x="6265" y="11387"/>
                  <a:pt x="6265" y="11332"/>
                  <a:pt x="6265" y="11285"/>
                </a:cubicBezTo>
                <a:cubicBezTo>
                  <a:pt x="6265" y="11231"/>
                  <a:pt x="6215" y="11183"/>
                  <a:pt x="6158" y="11081"/>
                </a:cubicBezTo>
                <a:cubicBezTo>
                  <a:pt x="6108" y="11027"/>
                  <a:pt x="6001" y="10980"/>
                  <a:pt x="5944" y="11027"/>
                </a:cubicBezTo>
                <a:cubicBezTo>
                  <a:pt x="5894" y="11081"/>
                  <a:pt x="5894" y="11129"/>
                  <a:pt x="5836" y="11183"/>
                </a:cubicBezTo>
                <a:cubicBezTo>
                  <a:pt x="5729" y="11285"/>
                  <a:pt x="5679" y="11332"/>
                  <a:pt x="5572" y="11434"/>
                </a:cubicBezTo>
                <a:cubicBezTo>
                  <a:pt x="5514" y="11488"/>
                  <a:pt x="5464" y="11536"/>
                  <a:pt x="5407" y="11590"/>
                </a:cubicBezTo>
                <a:cubicBezTo>
                  <a:pt x="5300" y="11692"/>
                  <a:pt x="5250" y="11739"/>
                  <a:pt x="5085" y="11841"/>
                </a:cubicBezTo>
                <a:lnTo>
                  <a:pt x="5035" y="11895"/>
                </a:lnTo>
                <a:cubicBezTo>
                  <a:pt x="4871" y="11990"/>
                  <a:pt x="4871" y="12099"/>
                  <a:pt x="4713" y="12194"/>
                </a:cubicBezTo>
                <a:cubicBezTo>
                  <a:pt x="4656" y="12248"/>
                  <a:pt x="4606" y="12248"/>
                  <a:pt x="4499" y="12302"/>
                </a:cubicBezTo>
                <a:cubicBezTo>
                  <a:pt x="4442" y="12302"/>
                  <a:pt x="4442" y="12350"/>
                  <a:pt x="4442" y="12397"/>
                </a:cubicBezTo>
                <a:cubicBezTo>
                  <a:pt x="4392" y="12506"/>
                  <a:pt x="4341" y="12553"/>
                  <a:pt x="4284" y="12655"/>
                </a:cubicBezTo>
                <a:cubicBezTo>
                  <a:pt x="4177" y="12804"/>
                  <a:pt x="4127" y="12858"/>
                  <a:pt x="4070" y="12960"/>
                </a:cubicBezTo>
                <a:cubicBezTo>
                  <a:pt x="3962" y="13163"/>
                  <a:pt x="3962" y="13265"/>
                  <a:pt x="3805" y="13414"/>
                </a:cubicBezTo>
                <a:cubicBezTo>
                  <a:pt x="3805" y="13469"/>
                  <a:pt x="3748" y="13516"/>
                  <a:pt x="3698" y="13516"/>
                </a:cubicBezTo>
                <a:cubicBezTo>
                  <a:pt x="3641" y="13570"/>
                  <a:pt x="3641" y="13618"/>
                  <a:pt x="3590" y="13618"/>
                </a:cubicBezTo>
                <a:cubicBezTo>
                  <a:pt x="3533" y="13618"/>
                  <a:pt x="3533" y="13570"/>
                  <a:pt x="3483" y="13570"/>
                </a:cubicBezTo>
                <a:cubicBezTo>
                  <a:pt x="3426" y="13618"/>
                  <a:pt x="3426" y="13618"/>
                  <a:pt x="3376" y="13672"/>
                </a:cubicBezTo>
                <a:close/>
                <a:moveTo>
                  <a:pt x="908" y="1370"/>
                </a:moveTo>
                <a:cubicBezTo>
                  <a:pt x="1123" y="1322"/>
                  <a:pt x="1287" y="1268"/>
                  <a:pt x="1495" y="1268"/>
                </a:cubicBezTo>
                <a:cubicBezTo>
                  <a:pt x="1659" y="1221"/>
                  <a:pt x="1709" y="1166"/>
                  <a:pt x="1874" y="1119"/>
                </a:cubicBezTo>
                <a:cubicBezTo>
                  <a:pt x="1981" y="1119"/>
                  <a:pt x="2031" y="1065"/>
                  <a:pt x="2088" y="1065"/>
                </a:cubicBezTo>
                <a:cubicBezTo>
                  <a:pt x="2196" y="1065"/>
                  <a:pt x="2303" y="1119"/>
                  <a:pt x="2410" y="1119"/>
                </a:cubicBezTo>
                <a:cubicBezTo>
                  <a:pt x="2518" y="1119"/>
                  <a:pt x="2568" y="1119"/>
                  <a:pt x="2675" y="1119"/>
                </a:cubicBezTo>
                <a:cubicBezTo>
                  <a:pt x="2782" y="1119"/>
                  <a:pt x="2839" y="1166"/>
                  <a:pt x="2947" y="1166"/>
                </a:cubicBezTo>
                <a:cubicBezTo>
                  <a:pt x="2997" y="1166"/>
                  <a:pt x="2997" y="1119"/>
                  <a:pt x="3054" y="1119"/>
                </a:cubicBezTo>
                <a:cubicBezTo>
                  <a:pt x="3161" y="1065"/>
                  <a:pt x="3269" y="1065"/>
                  <a:pt x="3376" y="1017"/>
                </a:cubicBezTo>
                <a:cubicBezTo>
                  <a:pt x="3698" y="916"/>
                  <a:pt x="3855" y="861"/>
                  <a:pt x="4177" y="861"/>
                </a:cubicBezTo>
                <a:cubicBezTo>
                  <a:pt x="4442" y="861"/>
                  <a:pt x="4556" y="1017"/>
                  <a:pt x="4771" y="1119"/>
                </a:cubicBezTo>
                <a:cubicBezTo>
                  <a:pt x="4985" y="1221"/>
                  <a:pt x="5143" y="1221"/>
                  <a:pt x="5300" y="1370"/>
                </a:cubicBezTo>
                <a:cubicBezTo>
                  <a:pt x="5357" y="1322"/>
                  <a:pt x="5357" y="1322"/>
                  <a:pt x="5407" y="1268"/>
                </a:cubicBezTo>
                <a:cubicBezTo>
                  <a:pt x="5407" y="1268"/>
                  <a:pt x="5357" y="1221"/>
                  <a:pt x="5407" y="1221"/>
                </a:cubicBezTo>
                <a:cubicBezTo>
                  <a:pt x="5407" y="1119"/>
                  <a:pt x="5514" y="1119"/>
                  <a:pt x="5572" y="1065"/>
                </a:cubicBezTo>
                <a:cubicBezTo>
                  <a:pt x="5679" y="963"/>
                  <a:pt x="5786" y="916"/>
                  <a:pt x="5894" y="814"/>
                </a:cubicBezTo>
                <a:cubicBezTo>
                  <a:pt x="6001" y="712"/>
                  <a:pt x="6001" y="658"/>
                  <a:pt x="6108" y="610"/>
                </a:cubicBezTo>
                <a:cubicBezTo>
                  <a:pt x="6158" y="610"/>
                  <a:pt x="6265" y="658"/>
                  <a:pt x="6373" y="658"/>
                </a:cubicBezTo>
                <a:cubicBezTo>
                  <a:pt x="6480" y="658"/>
                  <a:pt x="6480" y="509"/>
                  <a:pt x="6587" y="407"/>
                </a:cubicBezTo>
                <a:cubicBezTo>
                  <a:pt x="6645" y="407"/>
                  <a:pt x="6695" y="353"/>
                  <a:pt x="6752" y="305"/>
                </a:cubicBezTo>
                <a:cubicBezTo>
                  <a:pt x="6802" y="251"/>
                  <a:pt x="6859" y="203"/>
                  <a:pt x="6909" y="149"/>
                </a:cubicBezTo>
                <a:cubicBezTo>
                  <a:pt x="7074" y="102"/>
                  <a:pt x="7231" y="149"/>
                  <a:pt x="7446" y="102"/>
                </a:cubicBezTo>
                <a:cubicBezTo>
                  <a:pt x="7660" y="102"/>
                  <a:pt x="7767" y="0"/>
                  <a:pt x="7932" y="0"/>
                </a:cubicBezTo>
                <a:cubicBezTo>
                  <a:pt x="8089" y="0"/>
                  <a:pt x="8146" y="102"/>
                  <a:pt x="8197" y="203"/>
                </a:cubicBezTo>
                <a:cubicBezTo>
                  <a:pt x="8304" y="353"/>
                  <a:pt x="8411" y="454"/>
                  <a:pt x="8411" y="658"/>
                </a:cubicBezTo>
                <a:cubicBezTo>
                  <a:pt x="8411" y="814"/>
                  <a:pt x="8254" y="916"/>
                  <a:pt x="8197" y="1065"/>
                </a:cubicBezTo>
                <a:cubicBezTo>
                  <a:pt x="7982" y="1472"/>
                  <a:pt x="7767" y="1675"/>
                  <a:pt x="7446" y="2082"/>
                </a:cubicBezTo>
                <a:cubicBezTo>
                  <a:pt x="7503" y="2082"/>
                  <a:pt x="7503" y="2082"/>
                  <a:pt x="7553" y="2082"/>
                </a:cubicBezTo>
                <a:cubicBezTo>
                  <a:pt x="7717" y="2082"/>
                  <a:pt x="7717" y="1933"/>
                  <a:pt x="7875" y="1831"/>
                </a:cubicBezTo>
                <a:cubicBezTo>
                  <a:pt x="7932" y="1777"/>
                  <a:pt x="8039" y="1831"/>
                  <a:pt x="8146" y="1831"/>
                </a:cubicBezTo>
                <a:cubicBezTo>
                  <a:pt x="8146" y="1980"/>
                  <a:pt x="8039" y="2285"/>
                  <a:pt x="8254" y="2285"/>
                </a:cubicBezTo>
                <a:cubicBezTo>
                  <a:pt x="8683" y="2285"/>
                  <a:pt x="8683" y="2285"/>
                  <a:pt x="8683" y="2285"/>
                </a:cubicBezTo>
                <a:cubicBezTo>
                  <a:pt x="8790" y="2285"/>
                  <a:pt x="8840" y="2238"/>
                  <a:pt x="8897" y="2184"/>
                </a:cubicBezTo>
                <a:cubicBezTo>
                  <a:pt x="9005" y="2082"/>
                  <a:pt x="9112" y="2035"/>
                  <a:pt x="9219" y="1980"/>
                </a:cubicBezTo>
                <a:cubicBezTo>
                  <a:pt x="9434" y="1933"/>
                  <a:pt x="9534" y="1879"/>
                  <a:pt x="9699" y="1777"/>
                </a:cubicBezTo>
                <a:cubicBezTo>
                  <a:pt x="9699" y="1777"/>
                  <a:pt x="9699" y="1831"/>
                  <a:pt x="9749" y="1879"/>
                </a:cubicBezTo>
                <a:cubicBezTo>
                  <a:pt x="9699" y="2035"/>
                  <a:pt x="9648" y="2136"/>
                  <a:pt x="9648" y="2285"/>
                </a:cubicBezTo>
                <a:cubicBezTo>
                  <a:pt x="9648" y="2441"/>
                  <a:pt x="9749" y="2489"/>
                  <a:pt x="9806" y="2645"/>
                </a:cubicBezTo>
                <a:cubicBezTo>
                  <a:pt x="9806" y="2747"/>
                  <a:pt x="9806" y="2794"/>
                  <a:pt x="9856" y="2896"/>
                </a:cubicBezTo>
                <a:cubicBezTo>
                  <a:pt x="9913" y="2998"/>
                  <a:pt x="10020" y="2998"/>
                  <a:pt x="10020" y="3099"/>
                </a:cubicBezTo>
                <a:cubicBezTo>
                  <a:pt x="10020" y="3255"/>
                  <a:pt x="9963" y="3404"/>
                  <a:pt x="9913" y="3560"/>
                </a:cubicBezTo>
                <a:cubicBezTo>
                  <a:pt x="9913" y="3710"/>
                  <a:pt x="9913" y="3710"/>
                  <a:pt x="9913" y="3710"/>
                </a:cubicBezTo>
                <a:cubicBezTo>
                  <a:pt x="10128" y="3710"/>
                  <a:pt x="10235" y="3655"/>
                  <a:pt x="10450" y="3655"/>
                </a:cubicBezTo>
                <a:cubicBezTo>
                  <a:pt x="10714" y="3655"/>
                  <a:pt x="10929" y="3655"/>
                  <a:pt x="11143" y="3764"/>
                </a:cubicBezTo>
                <a:cubicBezTo>
                  <a:pt x="11308" y="3811"/>
                  <a:pt x="11358" y="3913"/>
                  <a:pt x="11522" y="3913"/>
                </a:cubicBezTo>
                <a:cubicBezTo>
                  <a:pt x="11787" y="3967"/>
                  <a:pt x="12059" y="3859"/>
                  <a:pt x="12323" y="3859"/>
                </a:cubicBezTo>
                <a:cubicBezTo>
                  <a:pt x="12381" y="3764"/>
                  <a:pt x="12431" y="3655"/>
                  <a:pt x="12538" y="3506"/>
                </a:cubicBezTo>
                <a:cubicBezTo>
                  <a:pt x="12538" y="3404"/>
                  <a:pt x="12538" y="3357"/>
                  <a:pt x="12645" y="3255"/>
                </a:cubicBezTo>
                <a:cubicBezTo>
                  <a:pt x="12703" y="3255"/>
                  <a:pt x="12703" y="3303"/>
                  <a:pt x="12753" y="3255"/>
                </a:cubicBezTo>
                <a:cubicBezTo>
                  <a:pt x="12810" y="3255"/>
                  <a:pt x="12860" y="3255"/>
                  <a:pt x="12917" y="3255"/>
                </a:cubicBezTo>
                <a:cubicBezTo>
                  <a:pt x="12967" y="3255"/>
                  <a:pt x="12967" y="3357"/>
                  <a:pt x="13024" y="3404"/>
                </a:cubicBezTo>
                <a:cubicBezTo>
                  <a:pt x="13074" y="3452"/>
                  <a:pt x="13132" y="3452"/>
                  <a:pt x="13182" y="3452"/>
                </a:cubicBezTo>
                <a:cubicBezTo>
                  <a:pt x="13239" y="3452"/>
                  <a:pt x="13239" y="3404"/>
                  <a:pt x="13289" y="3404"/>
                </a:cubicBezTo>
                <a:cubicBezTo>
                  <a:pt x="13346" y="3303"/>
                  <a:pt x="13396" y="3201"/>
                  <a:pt x="13446" y="3154"/>
                </a:cubicBezTo>
                <a:cubicBezTo>
                  <a:pt x="13446" y="2692"/>
                  <a:pt x="13446" y="2692"/>
                  <a:pt x="13446" y="2692"/>
                </a:cubicBezTo>
                <a:cubicBezTo>
                  <a:pt x="13446" y="2645"/>
                  <a:pt x="13561" y="2591"/>
                  <a:pt x="13561" y="2543"/>
                </a:cubicBezTo>
                <a:cubicBezTo>
                  <a:pt x="13611" y="2441"/>
                  <a:pt x="13611" y="2387"/>
                  <a:pt x="13611" y="2285"/>
                </a:cubicBezTo>
                <a:cubicBezTo>
                  <a:pt x="13661" y="2387"/>
                  <a:pt x="13718" y="2441"/>
                  <a:pt x="13825" y="2489"/>
                </a:cubicBezTo>
                <a:cubicBezTo>
                  <a:pt x="13875" y="2543"/>
                  <a:pt x="13933" y="2645"/>
                  <a:pt x="13990" y="2645"/>
                </a:cubicBezTo>
                <a:cubicBezTo>
                  <a:pt x="14147" y="2645"/>
                  <a:pt x="14255" y="2489"/>
                  <a:pt x="14362" y="2387"/>
                </a:cubicBezTo>
                <a:cubicBezTo>
                  <a:pt x="14362" y="2340"/>
                  <a:pt x="14362" y="2340"/>
                  <a:pt x="14419" y="2285"/>
                </a:cubicBezTo>
                <a:cubicBezTo>
                  <a:pt x="14469" y="2285"/>
                  <a:pt x="14519" y="2285"/>
                  <a:pt x="14576" y="2238"/>
                </a:cubicBezTo>
                <a:cubicBezTo>
                  <a:pt x="14626" y="2238"/>
                  <a:pt x="14684" y="2238"/>
                  <a:pt x="14734" y="2184"/>
                </a:cubicBezTo>
                <a:cubicBezTo>
                  <a:pt x="14841" y="2184"/>
                  <a:pt x="14898" y="2184"/>
                  <a:pt x="14948" y="2136"/>
                </a:cubicBezTo>
                <a:cubicBezTo>
                  <a:pt x="15006" y="2082"/>
                  <a:pt x="14948" y="1980"/>
                  <a:pt x="14948" y="1933"/>
                </a:cubicBezTo>
                <a:cubicBezTo>
                  <a:pt x="15113" y="1933"/>
                  <a:pt x="15163" y="1879"/>
                  <a:pt x="15327" y="1831"/>
                </a:cubicBezTo>
                <a:cubicBezTo>
                  <a:pt x="15542" y="1729"/>
                  <a:pt x="15699" y="1729"/>
                  <a:pt x="15807" y="1573"/>
                </a:cubicBezTo>
                <a:cubicBezTo>
                  <a:pt x="15807" y="1573"/>
                  <a:pt x="15807" y="1526"/>
                  <a:pt x="15807" y="1472"/>
                </a:cubicBezTo>
                <a:cubicBezTo>
                  <a:pt x="15699" y="1424"/>
                  <a:pt x="15592" y="1424"/>
                  <a:pt x="15542" y="1322"/>
                </a:cubicBezTo>
                <a:cubicBezTo>
                  <a:pt x="15485" y="1221"/>
                  <a:pt x="15485" y="1166"/>
                  <a:pt x="15435" y="1065"/>
                </a:cubicBezTo>
                <a:cubicBezTo>
                  <a:pt x="15435" y="963"/>
                  <a:pt x="15377" y="916"/>
                  <a:pt x="15377" y="814"/>
                </a:cubicBezTo>
                <a:cubicBezTo>
                  <a:pt x="15377" y="760"/>
                  <a:pt x="15435" y="760"/>
                  <a:pt x="15435" y="760"/>
                </a:cubicBezTo>
                <a:cubicBezTo>
                  <a:pt x="15542" y="712"/>
                  <a:pt x="15592" y="658"/>
                  <a:pt x="15649" y="658"/>
                </a:cubicBezTo>
                <a:cubicBezTo>
                  <a:pt x="15864" y="658"/>
                  <a:pt x="15971" y="861"/>
                  <a:pt x="16186" y="861"/>
                </a:cubicBezTo>
                <a:cubicBezTo>
                  <a:pt x="16293" y="861"/>
                  <a:pt x="16343" y="814"/>
                  <a:pt x="16450" y="814"/>
                </a:cubicBezTo>
                <a:lnTo>
                  <a:pt x="16508" y="916"/>
                </a:lnTo>
                <a:cubicBezTo>
                  <a:pt x="16508" y="1065"/>
                  <a:pt x="16508" y="1166"/>
                  <a:pt x="16558" y="1322"/>
                </a:cubicBezTo>
                <a:cubicBezTo>
                  <a:pt x="16665" y="1322"/>
                  <a:pt x="16722" y="1322"/>
                  <a:pt x="16879" y="1322"/>
                </a:cubicBezTo>
                <a:cubicBezTo>
                  <a:pt x="16829" y="1370"/>
                  <a:pt x="16829" y="1424"/>
                  <a:pt x="16829" y="1526"/>
                </a:cubicBezTo>
                <a:cubicBezTo>
                  <a:pt x="16829" y="1729"/>
                  <a:pt x="16879" y="1933"/>
                  <a:pt x="17044" y="2082"/>
                </a:cubicBezTo>
                <a:cubicBezTo>
                  <a:pt x="17094" y="2035"/>
                  <a:pt x="17151" y="1980"/>
                  <a:pt x="17151" y="1933"/>
                </a:cubicBezTo>
                <a:cubicBezTo>
                  <a:pt x="17259" y="2035"/>
                  <a:pt x="17416" y="2082"/>
                  <a:pt x="17416" y="2238"/>
                </a:cubicBezTo>
                <a:cubicBezTo>
                  <a:pt x="17416" y="2340"/>
                  <a:pt x="17309" y="2387"/>
                  <a:pt x="17309" y="2489"/>
                </a:cubicBezTo>
                <a:cubicBezTo>
                  <a:pt x="17309" y="2692"/>
                  <a:pt x="17630" y="2747"/>
                  <a:pt x="17630" y="2950"/>
                </a:cubicBezTo>
                <a:cubicBezTo>
                  <a:pt x="17630" y="2998"/>
                  <a:pt x="17580" y="3052"/>
                  <a:pt x="17580" y="3154"/>
                </a:cubicBezTo>
                <a:cubicBezTo>
                  <a:pt x="17580" y="3255"/>
                  <a:pt x="17630" y="3303"/>
                  <a:pt x="17630" y="3452"/>
                </a:cubicBezTo>
                <a:cubicBezTo>
                  <a:pt x="17630" y="3560"/>
                  <a:pt x="17580" y="3655"/>
                  <a:pt x="17580" y="3764"/>
                </a:cubicBezTo>
                <a:cubicBezTo>
                  <a:pt x="17523" y="3967"/>
                  <a:pt x="17630" y="4062"/>
                  <a:pt x="17580" y="4218"/>
                </a:cubicBezTo>
                <a:cubicBezTo>
                  <a:pt x="17523" y="4320"/>
                  <a:pt x="17416" y="4367"/>
                  <a:pt x="17366" y="4422"/>
                </a:cubicBezTo>
                <a:cubicBezTo>
                  <a:pt x="17473" y="4625"/>
                  <a:pt x="17580" y="4774"/>
                  <a:pt x="17580" y="4978"/>
                </a:cubicBezTo>
                <a:cubicBezTo>
                  <a:pt x="17845" y="4978"/>
                  <a:pt x="18010" y="4978"/>
                  <a:pt x="18224" y="5080"/>
                </a:cubicBezTo>
                <a:cubicBezTo>
                  <a:pt x="18274" y="5032"/>
                  <a:pt x="18274" y="5032"/>
                  <a:pt x="18331" y="5032"/>
                </a:cubicBezTo>
                <a:cubicBezTo>
                  <a:pt x="18331" y="4930"/>
                  <a:pt x="18331" y="4876"/>
                  <a:pt x="18381" y="4829"/>
                </a:cubicBezTo>
                <a:cubicBezTo>
                  <a:pt x="18489" y="4829"/>
                  <a:pt x="18539" y="4829"/>
                  <a:pt x="18596" y="4829"/>
                </a:cubicBezTo>
                <a:cubicBezTo>
                  <a:pt x="18653" y="4978"/>
                  <a:pt x="18703" y="5080"/>
                  <a:pt x="18811" y="5236"/>
                </a:cubicBezTo>
                <a:cubicBezTo>
                  <a:pt x="18868" y="5385"/>
                  <a:pt x="19025" y="5385"/>
                  <a:pt x="19082" y="5541"/>
                </a:cubicBezTo>
                <a:cubicBezTo>
                  <a:pt x="19132" y="5588"/>
                  <a:pt x="19132" y="5690"/>
                  <a:pt x="19183" y="5744"/>
                </a:cubicBezTo>
                <a:cubicBezTo>
                  <a:pt x="19183" y="5744"/>
                  <a:pt x="19297" y="5744"/>
                  <a:pt x="19347" y="5744"/>
                </a:cubicBezTo>
                <a:cubicBezTo>
                  <a:pt x="19512" y="5744"/>
                  <a:pt x="19612" y="5846"/>
                  <a:pt x="19776" y="5948"/>
                </a:cubicBezTo>
                <a:cubicBezTo>
                  <a:pt x="19883" y="6097"/>
                  <a:pt x="19934" y="6151"/>
                  <a:pt x="20041" y="6300"/>
                </a:cubicBezTo>
                <a:cubicBezTo>
                  <a:pt x="20041" y="6402"/>
                  <a:pt x="20041" y="6456"/>
                  <a:pt x="20098" y="6558"/>
                </a:cubicBezTo>
                <a:cubicBezTo>
                  <a:pt x="20148" y="6558"/>
                  <a:pt x="20148" y="6558"/>
                  <a:pt x="20205" y="6605"/>
                </a:cubicBezTo>
                <a:cubicBezTo>
                  <a:pt x="20255" y="6707"/>
                  <a:pt x="20313" y="6863"/>
                  <a:pt x="20363" y="6911"/>
                </a:cubicBezTo>
                <a:cubicBezTo>
                  <a:pt x="20313" y="6958"/>
                  <a:pt x="20255" y="6958"/>
                  <a:pt x="20148" y="7012"/>
                </a:cubicBezTo>
                <a:cubicBezTo>
                  <a:pt x="20041" y="7067"/>
                  <a:pt x="19991" y="7114"/>
                  <a:pt x="19826" y="7114"/>
                </a:cubicBezTo>
                <a:cubicBezTo>
                  <a:pt x="19776" y="7114"/>
                  <a:pt x="19776" y="7067"/>
                  <a:pt x="19719" y="7012"/>
                </a:cubicBezTo>
                <a:cubicBezTo>
                  <a:pt x="19669" y="7270"/>
                  <a:pt x="19612" y="7419"/>
                  <a:pt x="19612" y="7677"/>
                </a:cubicBezTo>
                <a:cubicBezTo>
                  <a:pt x="19562" y="7880"/>
                  <a:pt x="19562" y="7975"/>
                  <a:pt x="19512" y="8131"/>
                </a:cubicBezTo>
                <a:cubicBezTo>
                  <a:pt x="19454" y="8233"/>
                  <a:pt x="19454" y="8335"/>
                  <a:pt x="19347" y="8484"/>
                </a:cubicBezTo>
                <a:cubicBezTo>
                  <a:pt x="19240" y="8789"/>
                  <a:pt x="19082" y="8891"/>
                  <a:pt x="18918" y="9196"/>
                </a:cubicBezTo>
                <a:cubicBezTo>
                  <a:pt x="18753" y="9352"/>
                  <a:pt x="18703" y="9454"/>
                  <a:pt x="18596" y="9603"/>
                </a:cubicBezTo>
                <a:cubicBezTo>
                  <a:pt x="18489" y="9705"/>
                  <a:pt x="18439" y="9759"/>
                  <a:pt x="18381" y="9908"/>
                </a:cubicBezTo>
                <a:cubicBezTo>
                  <a:pt x="18653" y="10620"/>
                  <a:pt x="18653" y="10620"/>
                  <a:pt x="18653" y="10620"/>
                </a:cubicBezTo>
                <a:cubicBezTo>
                  <a:pt x="18489" y="10878"/>
                  <a:pt x="18489" y="10878"/>
                  <a:pt x="18489" y="10878"/>
                </a:cubicBezTo>
                <a:cubicBezTo>
                  <a:pt x="18653" y="10925"/>
                  <a:pt x="18753" y="10980"/>
                  <a:pt x="18918" y="10980"/>
                </a:cubicBezTo>
                <a:cubicBezTo>
                  <a:pt x="19082" y="10980"/>
                  <a:pt x="19183" y="10980"/>
                  <a:pt x="19347" y="11027"/>
                </a:cubicBezTo>
                <a:cubicBezTo>
                  <a:pt x="19397" y="11081"/>
                  <a:pt x="19397" y="11183"/>
                  <a:pt x="19454" y="11183"/>
                </a:cubicBezTo>
                <a:cubicBezTo>
                  <a:pt x="19562" y="11231"/>
                  <a:pt x="19669" y="11285"/>
                  <a:pt x="19776" y="11332"/>
                </a:cubicBezTo>
                <a:cubicBezTo>
                  <a:pt x="19934" y="11434"/>
                  <a:pt x="20041" y="11536"/>
                  <a:pt x="20205" y="11590"/>
                </a:cubicBezTo>
                <a:cubicBezTo>
                  <a:pt x="20470" y="11692"/>
                  <a:pt x="20577" y="11739"/>
                  <a:pt x="20849" y="11787"/>
                </a:cubicBezTo>
                <a:cubicBezTo>
                  <a:pt x="21064" y="11895"/>
                  <a:pt x="21221" y="11895"/>
                  <a:pt x="21385" y="12044"/>
                </a:cubicBezTo>
                <a:cubicBezTo>
                  <a:pt x="21435" y="12146"/>
                  <a:pt x="21435" y="12194"/>
                  <a:pt x="21493" y="12248"/>
                </a:cubicBezTo>
                <a:cubicBezTo>
                  <a:pt x="21543" y="12397"/>
                  <a:pt x="21600" y="12506"/>
                  <a:pt x="21600" y="12655"/>
                </a:cubicBezTo>
                <a:cubicBezTo>
                  <a:pt x="21600" y="12858"/>
                  <a:pt x="21600" y="12960"/>
                  <a:pt x="21543" y="13109"/>
                </a:cubicBezTo>
                <a:cubicBezTo>
                  <a:pt x="21493" y="13211"/>
                  <a:pt x="21385" y="13211"/>
                  <a:pt x="21385" y="13265"/>
                </a:cubicBezTo>
                <a:cubicBezTo>
                  <a:pt x="21328" y="13313"/>
                  <a:pt x="21328" y="13367"/>
                  <a:pt x="21328" y="13469"/>
                </a:cubicBezTo>
                <a:cubicBezTo>
                  <a:pt x="21328" y="13672"/>
                  <a:pt x="21385" y="13774"/>
                  <a:pt x="21493" y="13977"/>
                </a:cubicBezTo>
                <a:cubicBezTo>
                  <a:pt x="21278" y="14079"/>
                  <a:pt x="21114" y="14126"/>
                  <a:pt x="20849" y="14126"/>
                </a:cubicBezTo>
                <a:cubicBezTo>
                  <a:pt x="20792" y="14126"/>
                  <a:pt x="20792" y="14126"/>
                  <a:pt x="20742" y="14079"/>
                </a:cubicBezTo>
                <a:cubicBezTo>
                  <a:pt x="20792" y="13977"/>
                  <a:pt x="20899" y="13923"/>
                  <a:pt x="20899" y="13821"/>
                </a:cubicBezTo>
                <a:cubicBezTo>
                  <a:pt x="20527" y="13774"/>
                  <a:pt x="20313" y="13720"/>
                  <a:pt x="19934" y="13720"/>
                </a:cubicBezTo>
                <a:cubicBezTo>
                  <a:pt x="19883" y="13720"/>
                  <a:pt x="19826" y="13774"/>
                  <a:pt x="19776" y="13774"/>
                </a:cubicBezTo>
                <a:cubicBezTo>
                  <a:pt x="19826" y="13672"/>
                  <a:pt x="19826" y="13618"/>
                  <a:pt x="19776" y="13516"/>
                </a:cubicBezTo>
                <a:cubicBezTo>
                  <a:pt x="19347" y="13672"/>
                  <a:pt x="19240" y="14079"/>
                  <a:pt x="18811" y="14181"/>
                </a:cubicBezTo>
                <a:cubicBezTo>
                  <a:pt x="18753" y="14025"/>
                  <a:pt x="18753" y="14025"/>
                  <a:pt x="18753" y="14025"/>
                </a:cubicBezTo>
                <a:cubicBezTo>
                  <a:pt x="18653" y="14079"/>
                  <a:pt x="18596" y="14079"/>
                  <a:pt x="18489" y="14181"/>
                </a:cubicBezTo>
                <a:cubicBezTo>
                  <a:pt x="18439" y="14228"/>
                  <a:pt x="18439" y="14330"/>
                  <a:pt x="18381" y="14330"/>
                </a:cubicBezTo>
                <a:cubicBezTo>
                  <a:pt x="18224" y="14384"/>
                  <a:pt x="18167" y="14330"/>
                  <a:pt x="18010" y="14330"/>
                </a:cubicBezTo>
                <a:cubicBezTo>
                  <a:pt x="17738" y="14330"/>
                  <a:pt x="17688" y="14486"/>
                  <a:pt x="17473" y="14588"/>
                </a:cubicBezTo>
                <a:cubicBezTo>
                  <a:pt x="17366" y="14635"/>
                  <a:pt x="17309" y="14689"/>
                  <a:pt x="17201" y="14737"/>
                </a:cubicBezTo>
                <a:cubicBezTo>
                  <a:pt x="17044" y="14689"/>
                  <a:pt x="17044" y="14689"/>
                  <a:pt x="17044" y="14689"/>
                </a:cubicBezTo>
                <a:cubicBezTo>
                  <a:pt x="16937" y="14791"/>
                  <a:pt x="16879" y="14839"/>
                  <a:pt x="16879" y="14940"/>
                </a:cubicBezTo>
                <a:cubicBezTo>
                  <a:pt x="16829" y="15042"/>
                  <a:pt x="16879" y="15144"/>
                  <a:pt x="16829" y="15198"/>
                </a:cubicBezTo>
                <a:cubicBezTo>
                  <a:pt x="16772" y="15347"/>
                  <a:pt x="16665" y="15401"/>
                  <a:pt x="16615" y="15551"/>
                </a:cubicBezTo>
                <a:cubicBezTo>
                  <a:pt x="16615" y="15605"/>
                  <a:pt x="16615" y="15700"/>
                  <a:pt x="16558" y="15700"/>
                </a:cubicBezTo>
                <a:cubicBezTo>
                  <a:pt x="16508" y="15754"/>
                  <a:pt x="16450" y="15808"/>
                  <a:pt x="16343" y="15808"/>
                </a:cubicBezTo>
                <a:cubicBezTo>
                  <a:pt x="16293" y="15808"/>
                  <a:pt x="16236" y="15700"/>
                  <a:pt x="16186" y="15700"/>
                </a:cubicBezTo>
                <a:cubicBezTo>
                  <a:pt x="16128" y="15700"/>
                  <a:pt x="16078" y="15754"/>
                  <a:pt x="16021" y="15754"/>
                </a:cubicBezTo>
                <a:cubicBezTo>
                  <a:pt x="16021" y="15903"/>
                  <a:pt x="16021" y="15903"/>
                  <a:pt x="16021" y="15903"/>
                </a:cubicBezTo>
                <a:cubicBezTo>
                  <a:pt x="16021" y="16012"/>
                  <a:pt x="16128" y="16059"/>
                  <a:pt x="16186" y="16161"/>
                </a:cubicBezTo>
                <a:cubicBezTo>
                  <a:pt x="16293" y="16412"/>
                  <a:pt x="16293" y="16514"/>
                  <a:pt x="16343" y="16771"/>
                </a:cubicBezTo>
                <a:cubicBezTo>
                  <a:pt x="16293" y="16771"/>
                  <a:pt x="16293" y="16819"/>
                  <a:pt x="16236" y="16819"/>
                </a:cubicBezTo>
                <a:cubicBezTo>
                  <a:pt x="16186" y="16819"/>
                  <a:pt x="16128" y="16771"/>
                  <a:pt x="16078" y="16771"/>
                </a:cubicBezTo>
                <a:cubicBezTo>
                  <a:pt x="16021" y="16921"/>
                  <a:pt x="15971" y="17022"/>
                  <a:pt x="15807" y="17178"/>
                </a:cubicBezTo>
                <a:cubicBezTo>
                  <a:pt x="15757" y="17226"/>
                  <a:pt x="15757" y="17327"/>
                  <a:pt x="15649" y="17382"/>
                </a:cubicBezTo>
                <a:cubicBezTo>
                  <a:pt x="15592" y="17382"/>
                  <a:pt x="15485" y="17327"/>
                  <a:pt x="15377" y="17382"/>
                </a:cubicBezTo>
                <a:cubicBezTo>
                  <a:pt x="15327" y="17429"/>
                  <a:pt x="15327" y="17483"/>
                  <a:pt x="15270" y="17531"/>
                </a:cubicBezTo>
                <a:cubicBezTo>
                  <a:pt x="15220" y="17585"/>
                  <a:pt x="15220" y="17585"/>
                  <a:pt x="15163" y="17585"/>
                </a:cubicBezTo>
                <a:cubicBezTo>
                  <a:pt x="14948" y="17734"/>
                  <a:pt x="14948" y="17938"/>
                  <a:pt x="14841" y="18141"/>
                </a:cubicBezTo>
                <a:cubicBezTo>
                  <a:pt x="14626" y="18345"/>
                  <a:pt x="14576" y="18501"/>
                  <a:pt x="14469" y="18806"/>
                </a:cubicBezTo>
                <a:cubicBezTo>
                  <a:pt x="14419" y="18955"/>
                  <a:pt x="14305" y="19057"/>
                  <a:pt x="14255" y="19213"/>
                </a:cubicBezTo>
                <a:cubicBezTo>
                  <a:pt x="14147" y="19362"/>
                  <a:pt x="14147" y="19464"/>
                  <a:pt x="14090" y="19620"/>
                </a:cubicBezTo>
                <a:cubicBezTo>
                  <a:pt x="14040" y="19721"/>
                  <a:pt x="13990" y="19769"/>
                  <a:pt x="13933" y="19871"/>
                </a:cubicBezTo>
                <a:cubicBezTo>
                  <a:pt x="13825" y="20122"/>
                  <a:pt x="13775" y="20278"/>
                  <a:pt x="13718" y="20481"/>
                </a:cubicBezTo>
                <a:cubicBezTo>
                  <a:pt x="13611" y="20732"/>
                  <a:pt x="13446" y="20888"/>
                  <a:pt x="13182" y="20990"/>
                </a:cubicBezTo>
                <a:cubicBezTo>
                  <a:pt x="13132" y="21037"/>
                  <a:pt x="13024" y="21091"/>
                  <a:pt x="12917" y="21139"/>
                </a:cubicBezTo>
                <a:cubicBezTo>
                  <a:pt x="12860" y="21193"/>
                  <a:pt x="12753" y="21241"/>
                  <a:pt x="12703" y="21295"/>
                </a:cubicBezTo>
                <a:cubicBezTo>
                  <a:pt x="12645" y="21342"/>
                  <a:pt x="12645" y="21444"/>
                  <a:pt x="12595" y="21498"/>
                </a:cubicBezTo>
                <a:cubicBezTo>
                  <a:pt x="12431" y="21600"/>
                  <a:pt x="12323" y="21397"/>
                  <a:pt x="12166" y="21342"/>
                </a:cubicBezTo>
                <a:cubicBezTo>
                  <a:pt x="12002" y="21295"/>
                  <a:pt x="11952" y="21295"/>
                  <a:pt x="11787" y="21241"/>
                </a:cubicBezTo>
                <a:cubicBezTo>
                  <a:pt x="11415" y="21139"/>
                  <a:pt x="11201" y="21139"/>
                  <a:pt x="10821" y="21037"/>
                </a:cubicBezTo>
                <a:cubicBezTo>
                  <a:pt x="10342" y="20935"/>
                  <a:pt x="10128" y="20840"/>
                  <a:pt x="9648" y="20637"/>
                </a:cubicBezTo>
                <a:cubicBezTo>
                  <a:pt x="9434" y="20583"/>
                  <a:pt x="9219" y="20481"/>
                  <a:pt x="9162" y="20278"/>
                </a:cubicBezTo>
                <a:cubicBezTo>
                  <a:pt x="9162" y="20122"/>
                  <a:pt x="9219" y="20027"/>
                  <a:pt x="9112" y="19918"/>
                </a:cubicBezTo>
                <a:cubicBezTo>
                  <a:pt x="9055" y="19871"/>
                  <a:pt x="9005" y="19918"/>
                  <a:pt x="8948" y="19871"/>
                </a:cubicBezTo>
                <a:cubicBezTo>
                  <a:pt x="8897" y="19871"/>
                  <a:pt x="8897" y="19823"/>
                  <a:pt x="8840" y="19823"/>
                </a:cubicBezTo>
                <a:cubicBezTo>
                  <a:pt x="8897" y="19667"/>
                  <a:pt x="8840" y="19565"/>
                  <a:pt x="8897" y="19416"/>
                </a:cubicBezTo>
                <a:cubicBezTo>
                  <a:pt x="9055" y="19416"/>
                  <a:pt x="9219" y="19416"/>
                  <a:pt x="9377" y="19315"/>
                </a:cubicBezTo>
                <a:cubicBezTo>
                  <a:pt x="9162" y="19057"/>
                  <a:pt x="8897" y="19009"/>
                  <a:pt x="8576" y="18908"/>
                </a:cubicBezTo>
                <a:cubicBezTo>
                  <a:pt x="8411" y="18806"/>
                  <a:pt x="8304" y="18752"/>
                  <a:pt x="8146" y="18650"/>
                </a:cubicBezTo>
                <a:cubicBezTo>
                  <a:pt x="7875" y="18501"/>
                  <a:pt x="7767" y="18399"/>
                  <a:pt x="7503" y="18243"/>
                </a:cubicBezTo>
                <a:cubicBezTo>
                  <a:pt x="7395" y="18196"/>
                  <a:pt x="7288" y="18141"/>
                  <a:pt x="7231" y="18040"/>
                </a:cubicBezTo>
                <a:cubicBezTo>
                  <a:pt x="7181" y="17890"/>
                  <a:pt x="7181" y="17789"/>
                  <a:pt x="7181" y="17633"/>
                </a:cubicBezTo>
                <a:cubicBezTo>
                  <a:pt x="7016" y="17633"/>
                  <a:pt x="7016" y="17633"/>
                  <a:pt x="7016" y="17633"/>
                </a:cubicBezTo>
                <a:cubicBezTo>
                  <a:pt x="6859" y="17633"/>
                  <a:pt x="6802" y="17687"/>
                  <a:pt x="6645" y="17734"/>
                </a:cubicBezTo>
                <a:cubicBezTo>
                  <a:pt x="6645" y="17687"/>
                  <a:pt x="6587" y="17633"/>
                  <a:pt x="6587" y="17585"/>
                </a:cubicBezTo>
                <a:cubicBezTo>
                  <a:pt x="6587" y="17382"/>
                  <a:pt x="6645" y="17280"/>
                  <a:pt x="6695" y="17077"/>
                </a:cubicBezTo>
                <a:cubicBezTo>
                  <a:pt x="6695" y="17022"/>
                  <a:pt x="6752" y="16975"/>
                  <a:pt x="6752" y="16921"/>
                </a:cubicBezTo>
                <a:cubicBezTo>
                  <a:pt x="6752" y="16771"/>
                  <a:pt x="6587" y="16717"/>
                  <a:pt x="6587" y="16568"/>
                </a:cubicBezTo>
                <a:cubicBezTo>
                  <a:pt x="6587" y="16310"/>
                  <a:pt x="6752" y="16161"/>
                  <a:pt x="6859" y="15903"/>
                </a:cubicBezTo>
                <a:cubicBezTo>
                  <a:pt x="6966" y="15605"/>
                  <a:pt x="7074" y="15347"/>
                  <a:pt x="7395" y="15245"/>
                </a:cubicBezTo>
                <a:cubicBezTo>
                  <a:pt x="7338" y="15144"/>
                  <a:pt x="7288" y="15042"/>
                  <a:pt x="7288" y="14940"/>
                </a:cubicBezTo>
                <a:cubicBezTo>
                  <a:pt x="7288" y="14893"/>
                  <a:pt x="7288" y="14893"/>
                  <a:pt x="7288" y="14893"/>
                </a:cubicBezTo>
                <a:cubicBezTo>
                  <a:pt x="7288" y="14791"/>
                  <a:pt x="7338" y="14791"/>
                  <a:pt x="7338" y="14689"/>
                </a:cubicBezTo>
                <a:cubicBezTo>
                  <a:pt x="7338" y="14486"/>
                  <a:pt x="7124" y="14384"/>
                  <a:pt x="6909" y="14282"/>
                </a:cubicBezTo>
                <a:cubicBezTo>
                  <a:pt x="6859" y="14282"/>
                  <a:pt x="6859" y="14181"/>
                  <a:pt x="6752" y="14126"/>
                </a:cubicBezTo>
                <a:cubicBezTo>
                  <a:pt x="6645" y="14126"/>
                  <a:pt x="6587" y="14079"/>
                  <a:pt x="6537" y="14025"/>
                </a:cubicBezTo>
                <a:cubicBezTo>
                  <a:pt x="6645" y="13821"/>
                  <a:pt x="6859" y="13821"/>
                  <a:pt x="7124" y="13720"/>
                </a:cubicBezTo>
                <a:cubicBezTo>
                  <a:pt x="7231" y="13672"/>
                  <a:pt x="7338" y="13618"/>
                  <a:pt x="7446" y="13516"/>
                </a:cubicBezTo>
                <a:cubicBezTo>
                  <a:pt x="7610" y="13469"/>
                  <a:pt x="7717" y="13414"/>
                  <a:pt x="7825" y="13313"/>
                </a:cubicBezTo>
                <a:cubicBezTo>
                  <a:pt x="8089" y="13163"/>
                  <a:pt x="8254" y="13062"/>
                  <a:pt x="8411" y="12858"/>
                </a:cubicBezTo>
                <a:cubicBezTo>
                  <a:pt x="8576" y="12655"/>
                  <a:pt x="8733" y="12553"/>
                  <a:pt x="8840" y="12350"/>
                </a:cubicBezTo>
                <a:cubicBezTo>
                  <a:pt x="8948" y="12194"/>
                  <a:pt x="8948" y="12146"/>
                  <a:pt x="9055" y="11990"/>
                </a:cubicBezTo>
                <a:cubicBezTo>
                  <a:pt x="9162" y="11841"/>
                  <a:pt x="9269" y="11787"/>
                  <a:pt x="9377" y="11590"/>
                </a:cubicBezTo>
                <a:cubicBezTo>
                  <a:pt x="9484" y="11332"/>
                  <a:pt x="9534" y="11183"/>
                  <a:pt x="9534" y="10925"/>
                </a:cubicBezTo>
                <a:cubicBezTo>
                  <a:pt x="9534" y="10824"/>
                  <a:pt x="9484" y="10722"/>
                  <a:pt x="9377" y="10620"/>
                </a:cubicBezTo>
                <a:cubicBezTo>
                  <a:pt x="9377" y="10573"/>
                  <a:pt x="9327" y="10620"/>
                  <a:pt x="9327" y="10573"/>
                </a:cubicBezTo>
                <a:cubicBezTo>
                  <a:pt x="9327" y="10471"/>
                  <a:pt x="9327" y="10417"/>
                  <a:pt x="9269" y="10315"/>
                </a:cubicBezTo>
                <a:cubicBezTo>
                  <a:pt x="9219" y="10213"/>
                  <a:pt x="9112" y="10213"/>
                  <a:pt x="9005" y="10166"/>
                </a:cubicBezTo>
                <a:cubicBezTo>
                  <a:pt x="8897" y="10166"/>
                  <a:pt x="8840" y="10112"/>
                  <a:pt x="8733" y="10112"/>
                </a:cubicBezTo>
                <a:cubicBezTo>
                  <a:pt x="8518" y="10166"/>
                  <a:pt x="8411" y="10213"/>
                  <a:pt x="8146" y="10268"/>
                </a:cubicBezTo>
                <a:cubicBezTo>
                  <a:pt x="8039" y="10268"/>
                  <a:pt x="7932" y="10268"/>
                  <a:pt x="7825" y="10369"/>
                </a:cubicBezTo>
                <a:cubicBezTo>
                  <a:pt x="7660" y="10417"/>
                  <a:pt x="7553" y="10471"/>
                  <a:pt x="7338" y="10519"/>
                </a:cubicBezTo>
                <a:cubicBezTo>
                  <a:pt x="7181" y="10573"/>
                  <a:pt x="7074" y="10675"/>
                  <a:pt x="6859" y="10675"/>
                </a:cubicBezTo>
                <a:cubicBezTo>
                  <a:pt x="6587" y="10675"/>
                  <a:pt x="6430" y="10620"/>
                  <a:pt x="6215" y="10573"/>
                </a:cubicBezTo>
                <a:cubicBezTo>
                  <a:pt x="6001" y="10573"/>
                  <a:pt x="5894" y="10519"/>
                  <a:pt x="5729" y="10471"/>
                </a:cubicBezTo>
                <a:lnTo>
                  <a:pt x="5679" y="10417"/>
                </a:lnTo>
                <a:cubicBezTo>
                  <a:pt x="5572" y="10369"/>
                  <a:pt x="5514" y="10417"/>
                  <a:pt x="5464" y="10369"/>
                </a:cubicBezTo>
                <a:cubicBezTo>
                  <a:pt x="5407" y="10369"/>
                  <a:pt x="5407" y="10315"/>
                  <a:pt x="5357" y="10268"/>
                </a:cubicBezTo>
                <a:cubicBezTo>
                  <a:pt x="5300" y="10268"/>
                  <a:pt x="5250" y="10213"/>
                  <a:pt x="5200" y="10213"/>
                </a:cubicBezTo>
                <a:cubicBezTo>
                  <a:pt x="4821" y="10010"/>
                  <a:pt x="4713" y="9705"/>
                  <a:pt x="4284" y="9603"/>
                </a:cubicBezTo>
                <a:cubicBezTo>
                  <a:pt x="4127" y="9501"/>
                  <a:pt x="4020" y="9501"/>
                  <a:pt x="3855" y="9454"/>
                </a:cubicBezTo>
                <a:cubicBezTo>
                  <a:pt x="3748" y="9400"/>
                  <a:pt x="3641" y="9400"/>
                  <a:pt x="3590" y="9352"/>
                </a:cubicBezTo>
                <a:cubicBezTo>
                  <a:pt x="3533" y="9298"/>
                  <a:pt x="3483" y="9196"/>
                  <a:pt x="3376" y="9196"/>
                </a:cubicBezTo>
                <a:cubicBezTo>
                  <a:pt x="3211" y="9196"/>
                  <a:pt x="3104" y="9352"/>
                  <a:pt x="2947" y="9352"/>
                </a:cubicBezTo>
                <a:cubicBezTo>
                  <a:pt x="2732" y="9400"/>
                  <a:pt x="2568" y="9352"/>
                  <a:pt x="2353" y="9352"/>
                </a:cubicBezTo>
                <a:cubicBezTo>
                  <a:pt x="2139" y="9352"/>
                  <a:pt x="1981" y="9400"/>
                  <a:pt x="1709" y="9454"/>
                </a:cubicBezTo>
                <a:cubicBezTo>
                  <a:pt x="1659" y="9501"/>
                  <a:pt x="1552" y="9556"/>
                  <a:pt x="1445" y="9603"/>
                </a:cubicBezTo>
                <a:cubicBezTo>
                  <a:pt x="1388" y="9603"/>
                  <a:pt x="1388" y="9657"/>
                  <a:pt x="1337" y="9657"/>
                </a:cubicBezTo>
                <a:cubicBezTo>
                  <a:pt x="1230" y="9657"/>
                  <a:pt x="1230" y="9603"/>
                  <a:pt x="1123" y="9603"/>
                </a:cubicBezTo>
                <a:cubicBezTo>
                  <a:pt x="908" y="9603"/>
                  <a:pt x="801" y="9705"/>
                  <a:pt x="644" y="9806"/>
                </a:cubicBezTo>
                <a:cubicBezTo>
                  <a:pt x="644" y="9806"/>
                  <a:pt x="586" y="9806"/>
                  <a:pt x="586" y="9861"/>
                </a:cubicBezTo>
                <a:cubicBezTo>
                  <a:pt x="529" y="9759"/>
                  <a:pt x="529" y="9705"/>
                  <a:pt x="529" y="9603"/>
                </a:cubicBezTo>
                <a:cubicBezTo>
                  <a:pt x="529" y="9501"/>
                  <a:pt x="586" y="9454"/>
                  <a:pt x="586" y="9352"/>
                </a:cubicBezTo>
                <a:cubicBezTo>
                  <a:pt x="586" y="9298"/>
                  <a:pt x="479" y="9250"/>
                  <a:pt x="479" y="9196"/>
                </a:cubicBezTo>
                <a:cubicBezTo>
                  <a:pt x="429" y="9149"/>
                  <a:pt x="372" y="9094"/>
                  <a:pt x="372" y="9047"/>
                </a:cubicBezTo>
                <a:cubicBezTo>
                  <a:pt x="265" y="8945"/>
                  <a:pt x="215" y="8945"/>
                  <a:pt x="107" y="8843"/>
                </a:cubicBezTo>
                <a:cubicBezTo>
                  <a:pt x="50" y="8843"/>
                  <a:pt x="0" y="8843"/>
                  <a:pt x="0" y="8789"/>
                </a:cubicBezTo>
                <a:cubicBezTo>
                  <a:pt x="0" y="8586"/>
                  <a:pt x="0" y="8484"/>
                  <a:pt x="107" y="8281"/>
                </a:cubicBezTo>
                <a:cubicBezTo>
                  <a:pt x="107" y="8179"/>
                  <a:pt x="215" y="8131"/>
                  <a:pt x="215" y="8030"/>
                </a:cubicBezTo>
                <a:cubicBezTo>
                  <a:pt x="215" y="7880"/>
                  <a:pt x="50" y="7826"/>
                  <a:pt x="50" y="7677"/>
                </a:cubicBezTo>
                <a:cubicBezTo>
                  <a:pt x="50" y="7568"/>
                  <a:pt x="107" y="7474"/>
                  <a:pt x="107" y="7365"/>
                </a:cubicBezTo>
                <a:cubicBezTo>
                  <a:pt x="107" y="7270"/>
                  <a:pt x="107" y="7216"/>
                  <a:pt x="107" y="7114"/>
                </a:cubicBezTo>
                <a:cubicBezTo>
                  <a:pt x="107" y="7012"/>
                  <a:pt x="157" y="7012"/>
                  <a:pt x="157" y="6911"/>
                </a:cubicBezTo>
                <a:cubicBezTo>
                  <a:pt x="157" y="6863"/>
                  <a:pt x="157" y="6809"/>
                  <a:pt x="157" y="6761"/>
                </a:cubicBezTo>
                <a:cubicBezTo>
                  <a:pt x="215" y="6605"/>
                  <a:pt x="315" y="6504"/>
                  <a:pt x="429" y="6402"/>
                </a:cubicBezTo>
                <a:cubicBezTo>
                  <a:pt x="529" y="6355"/>
                  <a:pt x="644" y="6355"/>
                  <a:pt x="694" y="6253"/>
                </a:cubicBezTo>
                <a:cubicBezTo>
                  <a:pt x="801" y="6049"/>
                  <a:pt x="801" y="5893"/>
                  <a:pt x="958" y="5792"/>
                </a:cubicBezTo>
                <a:cubicBezTo>
                  <a:pt x="1073" y="5744"/>
                  <a:pt x="1123" y="5690"/>
                  <a:pt x="1230" y="5642"/>
                </a:cubicBezTo>
                <a:cubicBezTo>
                  <a:pt x="1230" y="5385"/>
                  <a:pt x="1230" y="5385"/>
                  <a:pt x="1230" y="5385"/>
                </a:cubicBezTo>
                <a:cubicBezTo>
                  <a:pt x="1016" y="5385"/>
                  <a:pt x="1016" y="5385"/>
                  <a:pt x="1016" y="5385"/>
                </a:cubicBezTo>
                <a:cubicBezTo>
                  <a:pt x="1016" y="5337"/>
                  <a:pt x="958" y="5283"/>
                  <a:pt x="958" y="5236"/>
                </a:cubicBezTo>
                <a:cubicBezTo>
                  <a:pt x="958" y="5134"/>
                  <a:pt x="1073" y="5134"/>
                  <a:pt x="1123" y="5080"/>
                </a:cubicBezTo>
                <a:cubicBezTo>
                  <a:pt x="1173" y="5032"/>
                  <a:pt x="1230" y="4978"/>
                  <a:pt x="1287" y="4930"/>
                </a:cubicBezTo>
                <a:cubicBezTo>
                  <a:pt x="1337" y="4978"/>
                  <a:pt x="1337" y="5032"/>
                  <a:pt x="1445" y="5080"/>
                </a:cubicBezTo>
                <a:cubicBezTo>
                  <a:pt x="1552" y="5032"/>
                  <a:pt x="1602" y="4930"/>
                  <a:pt x="1709" y="4876"/>
                </a:cubicBezTo>
                <a:cubicBezTo>
                  <a:pt x="1709" y="4876"/>
                  <a:pt x="1767" y="4876"/>
                  <a:pt x="1767" y="4829"/>
                </a:cubicBezTo>
                <a:cubicBezTo>
                  <a:pt x="1874" y="4774"/>
                  <a:pt x="1924" y="4673"/>
                  <a:pt x="1981" y="4571"/>
                </a:cubicBezTo>
                <a:lnTo>
                  <a:pt x="2031" y="4523"/>
                </a:lnTo>
                <a:cubicBezTo>
                  <a:pt x="2031" y="4320"/>
                  <a:pt x="1924" y="4218"/>
                  <a:pt x="1924" y="4015"/>
                </a:cubicBezTo>
                <a:cubicBezTo>
                  <a:pt x="1924" y="3913"/>
                  <a:pt x="1924" y="3811"/>
                  <a:pt x="1874" y="3764"/>
                </a:cubicBezTo>
                <a:cubicBezTo>
                  <a:pt x="1817" y="3655"/>
                  <a:pt x="1709" y="3608"/>
                  <a:pt x="1709" y="3506"/>
                </a:cubicBezTo>
                <a:cubicBezTo>
                  <a:pt x="1709" y="3201"/>
                  <a:pt x="1709" y="3201"/>
                  <a:pt x="1709" y="3201"/>
                </a:cubicBezTo>
                <a:cubicBezTo>
                  <a:pt x="1709" y="3154"/>
                  <a:pt x="1767" y="3154"/>
                  <a:pt x="1767" y="3099"/>
                </a:cubicBezTo>
                <a:cubicBezTo>
                  <a:pt x="1709" y="2998"/>
                  <a:pt x="1552" y="3052"/>
                  <a:pt x="1495" y="2998"/>
                </a:cubicBezTo>
                <a:cubicBezTo>
                  <a:pt x="1445" y="2950"/>
                  <a:pt x="1445" y="2896"/>
                  <a:pt x="1445" y="2848"/>
                </a:cubicBezTo>
                <a:cubicBezTo>
                  <a:pt x="1388" y="2645"/>
                  <a:pt x="1337" y="2543"/>
                  <a:pt x="1230" y="2340"/>
                </a:cubicBezTo>
                <a:cubicBezTo>
                  <a:pt x="1337" y="2082"/>
                  <a:pt x="1337" y="2082"/>
                  <a:pt x="1337" y="2082"/>
                </a:cubicBezTo>
                <a:cubicBezTo>
                  <a:pt x="1287" y="1933"/>
                  <a:pt x="1337" y="1831"/>
                  <a:pt x="1287" y="1729"/>
                </a:cubicBezTo>
                <a:cubicBezTo>
                  <a:pt x="1230" y="1628"/>
                  <a:pt x="1173" y="1675"/>
                  <a:pt x="1073" y="1573"/>
                </a:cubicBezTo>
                <a:cubicBezTo>
                  <a:pt x="1016" y="1526"/>
                  <a:pt x="958" y="1472"/>
                  <a:pt x="908" y="1370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906" name="Freeform 135"/>
          <p:cNvSpPr/>
          <p:nvPr/>
        </p:nvSpPr>
        <p:spPr>
          <a:xfrm>
            <a:off x="2212145" y="8594366"/>
            <a:ext cx="1303632" cy="14497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41" y="2749"/>
                </a:moveTo>
                <a:cubicBezTo>
                  <a:pt x="13541" y="2776"/>
                  <a:pt x="13541" y="2806"/>
                  <a:pt x="13541" y="2863"/>
                </a:cubicBezTo>
                <a:cubicBezTo>
                  <a:pt x="13541" y="3005"/>
                  <a:pt x="13541" y="3120"/>
                  <a:pt x="13541" y="3261"/>
                </a:cubicBezTo>
                <a:cubicBezTo>
                  <a:pt x="13698" y="3208"/>
                  <a:pt x="13728" y="3120"/>
                  <a:pt x="13856" y="3035"/>
                </a:cubicBezTo>
                <a:cubicBezTo>
                  <a:pt x="13919" y="3120"/>
                  <a:pt x="14017" y="3146"/>
                  <a:pt x="14017" y="3261"/>
                </a:cubicBezTo>
                <a:cubicBezTo>
                  <a:pt x="14017" y="3376"/>
                  <a:pt x="13856" y="3376"/>
                  <a:pt x="13792" y="3464"/>
                </a:cubicBezTo>
                <a:cubicBezTo>
                  <a:pt x="13762" y="3521"/>
                  <a:pt x="13762" y="3605"/>
                  <a:pt x="13762" y="3693"/>
                </a:cubicBezTo>
                <a:cubicBezTo>
                  <a:pt x="13762" y="3777"/>
                  <a:pt x="13762" y="3834"/>
                  <a:pt x="13698" y="3892"/>
                </a:cubicBezTo>
                <a:cubicBezTo>
                  <a:pt x="13669" y="3922"/>
                  <a:pt x="13600" y="3922"/>
                  <a:pt x="13541" y="3922"/>
                </a:cubicBezTo>
                <a:cubicBezTo>
                  <a:pt x="13507" y="3949"/>
                  <a:pt x="13473" y="3980"/>
                  <a:pt x="13443" y="4007"/>
                </a:cubicBezTo>
                <a:cubicBezTo>
                  <a:pt x="13443" y="4152"/>
                  <a:pt x="13443" y="4152"/>
                  <a:pt x="13443" y="4152"/>
                </a:cubicBezTo>
                <a:cubicBezTo>
                  <a:pt x="13473" y="4152"/>
                  <a:pt x="13507" y="4152"/>
                  <a:pt x="13541" y="4152"/>
                </a:cubicBezTo>
                <a:cubicBezTo>
                  <a:pt x="13634" y="4152"/>
                  <a:pt x="13634" y="4094"/>
                  <a:pt x="13698" y="4094"/>
                </a:cubicBezTo>
                <a:cubicBezTo>
                  <a:pt x="13856" y="4037"/>
                  <a:pt x="13919" y="3980"/>
                  <a:pt x="14081" y="3949"/>
                </a:cubicBezTo>
                <a:cubicBezTo>
                  <a:pt x="14175" y="3922"/>
                  <a:pt x="14272" y="3922"/>
                  <a:pt x="14366" y="3892"/>
                </a:cubicBezTo>
                <a:cubicBezTo>
                  <a:pt x="14464" y="3834"/>
                  <a:pt x="14494" y="3777"/>
                  <a:pt x="14591" y="3720"/>
                </a:cubicBezTo>
                <a:cubicBezTo>
                  <a:pt x="14655" y="3693"/>
                  <a:pt x="14719" y="3693"/>
                  <a:pt x="14749" y="3636"/>
                </a:cubicBezTo>
                <a:cubicBezTo>
                  <a:pt x="14876" y="3521"/>
                  <a:pt x="14876" y="3437"/>
                  <a:pt x="14940" y="3292"/>
                </a:cubicBezTo>
                <a:cubicBezTo>
                  <a:pt x="15004" y="3089"/>
                  <a:pt x="15068" y="2978"/>
                  <a:pt x="15166" y="2776"/>
                </a:cubicBezTo>
                <a:cubicBezTo>
                  <a:pt x="15131" y="2691"/>
                  <a:pt x="15131" y="2691"/>
                  <a:pt x="15131" y="2691"/>
                </a:cubicBezTo>
                <a:cubicBezTo>
                  <a:pt x="14366" y="2691"/>
                  <a:pt x="14366" y="2691"/>
                  <a:pt x="14366" y="2691"/>
                </a:cubicBezTo>
                <a:cubicBezTo>
                  <a:pt x="14366" y="2691"/>
                  <a:pt x="14366" y="2661"/>
                  <a:pt x="14366" y="2634"/>
                </a:cubicBezTo>
                <a:cubicBezTo>
                  <a:pt x="14366" y="2603"/>
                  <a:pt x="14366" y="2577"/>
                  <a:pt x="14400" y="2546"/>
                </a:cubicBezTo>
                <a:cubicBezTo>
                  <a:pt x="14464" y="2405"/>
                  <a:pt x="14557" y="2347"/>
                  <a:pt x="14655" y="2259"/>
                </a:cubicBezTo>
                <a:cubicBezTo>
                  <a:pt x="14749" y="2175"/>
                  <a:pt x="14783" y="2087"/>
                  <a:pt x="14783" y="1973"/>
                </a:cubicBezTo>
                <a:cubicBezTo>
                  <a:pt x="14813" y="1801"/>
                  <a:pt x="14813" y="1717"/>
                  <a:pt x="14847" y="1575"/>
                </a:cubicBezTo>
                <a:cubicBezTo>
                  <a:pt x="14876" y="1491"/>
                  <a:pt x="14910" y="1434"/>
                  <a:pt x="14910" y="1346"/>
                </a:cubicBezTo>
                <a:cubicBezTo>
                  <a:pt x="14910" y="1319"/>
                  <a:pt x="14847" y="1319"/>
                  <a:pt x="14847" y="1319"/>
                </a:cubicBezTo>
                <a:cubicBezTo>
                  <a:pt x="14783" y="1288"/>
                  <a:pt x="14719" y="1288"/>
                  <a:pt x="14685" y="1319"/>
                </a:cubicBezTo>
                <a:cubicBezTo>
                  <a:pt x="14621" y="1319"/>
                  <a:pt x="14591" y="1346"/>
                  <a:pt x="14591" y="1376"/>
                </a:cubicBezTo>
                <a:cubicBezTo>
                  <a:pt x="14557" y="1434"/>
                  <a:pt x="14591" y="1491"/>
                  <a:pt x="14557" y="1518"/>
                </a:cubicBezTo>
                <a:cubicBezTo>
                  <a:pt x="14528" y="1629"/>
                  <a:pt x="14430" y="1686"/>
                  <a:pt x="14302" y="1717"/>
                </a:cubicBezTo>
                <a:cubicBezTo>
                  <a:pt x="14238" y="1717"/>
                  <a:pt x="14209" y="1774"/>
                  <a:pt x="14175" y="1831"/>
                </a:cubicBezTo>
                <a:cubicBezTo>
                  <a:pt x="14047" y="2003"/>
                  <a:pt x="13890" y="2087"/>
                  <a:pt x="13792" y="2290"/>
                </a:cubicBezTo>
                <a:cubicBezTo>
                  <a:pt x="13762" y="2347"/>
                  <a:pt x="13762" y="2405"/>
                  <a:pt x="13728" y="2462"/>
                </a:cubicBezTo>
                <a:cubicBezTo>
                  <a:pt x="13669" y="2577"/>
                  <a:pt x="13541" y="2603"/>
                  <a:pt x="13541" y="2749"/>
                </a:cubicBezTo>
                <a:close/>
                <a:moveTo>
                  <a:pt x="1591" y="17471"/>
                </a:moveTo>
                <a:cubicBezTo>
                  <a:pt x="1433" y="17471"/>
                  <a:pt x="1272" y="17532"/>
                  <a:pt x="1114" y="17502"/>
                </a:cubicBezTo>
                <a:cubicBezTo>
                  <a:pt x="1016" y="17502"/>
                  <a:pt x="987" y="17444"/>
                  <a:pt x="889" y="17418"/>
                </a:cubicBezTo>
                <a:cubicBezTo>
                  <a:pt x="761" y="17356"/>
                  <a:pt x="634" y="17356"/>
                  <a:pt x="476" y="17356"/>
                </a:cubicBezTo>
                <a:cubicBezTo>
                  <a:pt x="349" y="17356"/>
                  <a:pt x="285" y="17387"/>
                  <a:pt x="157" y="17387"/>
                </a:cubicBezTo>
                <a:cubicBezTo>
                  <a:pt x="157" y="17303"/>
                  <a:pt x="157" y="17303"/>
                  <a:pt x="157" y="17303"/>
                </a:cubicBezTo>
                <a:cubicBezTo>
                  <a:pt x="187" y="17215"/>
                  <a:pt x="221" y="17131"/>
                  <a:pt x="221" y="17043"/>
                </a:cubicBezTo>
                <a:cubicBezTo>
                  <a:pt x="221" y="16986"/>
                  <a:pt x="157" y="16986"/>
                  <a:pt x="123" y="16928"/>
                </a:cubicBezTo>
                <a:cubicBezTo>
                  <a:pt x="94" y="16871"/>
                  <a:pt x="94" y="16844"/>
                  <a:pt x="94" y="16787"/>
                </a:cubicBezTo>
                <a:cubicBezTo>
                  <a:pt x="60" y="16699"/>
                  <a:pt x="0" y="16672"/>
                  <a:pt x="0" y="16584"/>
                </a:cubicBezTo>
                <a:cubicBezTo>
                  <a:pt x="0" y="16500"/>
                  <a:pt x="30" y="16443"/>
                  <a:pt x="60" y="16355"/>
                </a:cubicBezTo>
                <a:cubicBezTo>
                  <a:pt x="94" y="16412"/>
                  <a:pt x="94" y="16470"/>
                  <a:pt x="157" y="16527"/>
                </a:cubicBezTo>
                <a:cubicBezTo>
                  <a:pt x="255" y="16615"/>
                  <a:pt x="349" y="16584"/>
                  <a:pt x="476" y="16615"/>
                </a:cubicBezTo>
                <a:cubicBezTo>
                  <a:pt x="570" y="16642"/>
                  <a:pt x="604" y="16729"/>
                  <a:pt x="697" y="16756"/>
                </a:cubicBezTo>
                <a:cubicBezTo>
                  <a:pt x="761" y="16787"/>
                  <a:pt x="795" y="16787"/>
                  <a:pt x="859" y="16814"/>
                </a:cubicBezTo>
                <a:cubicBezTo>
                  <a:pt x="889" y="16729"/>
                  <a:pt x="889" y="16642"/>
                  <a:pt x="923" y="16557"/>
                </a:cubicBezTo>
                <a:cubicBezTo>
                  <a:pt x="987" y="16557"/>
                  <a:pt x="987" y="16557"/>
                  <a:pt x="987" y="16557"/>
                </a:cubicBezTo>
                <a:cubicBezTo>
                  <a:pt x="1016" y="16642"/>
                  <a:pt x="1050" y="16756"/>
                  <a:pt x="1178" y="16756"/>
                </a:cubicBezTo>
                <a:cubicBezTo>
                  <a:pt x="1208" y="16756"/>
                  <a:pt x="1208" y="16729"/>
                  <a:pt x="1208" y="16729"/>
                </a:cubicBezTo>
                <a:cubicBezTo>
                  <a:pt x="1306" y="16699"/>
                  <a:pt x="1399" y="16672"/>
                  <a:pt x="1433" y="16584"/>
                </a:cubicBezTo>
                <a:cubicBezTo>
                  <a:pt x="1369" y="16470"/>
                  <a:pt x="1369" y="16470"/>
                  <a:pt x="1369" y="16470"/>
                </a:cubicBezTo>
                <a:lnTo>
                  <a:pt x="1399" y="16443"/>
                </a:lnTo>
                <a:cubicBezTo>
                  <a:pt x="1527" y="16470"/>
                  <a:pt x="1561" y="16527"/>
                  <a:pt x="1688" y="16527"/>
                </a:cubicBezTo>
                <a:cubicBezTo>
                  <a:pt x="1718" y="16527"/>
                  <a:pt x="1752" y="16470"/>
                  <a:pt x="1782" y="16443"/>
                </a:cubicBezTo>
                <a:cubicBezTo>
                  <a:pt x="1782" y="16443"/>
                  <a:pt x="1816" y="16443"/>
                  <a:pt x="1816" y="16412"/>
                </a:cubicBezTo>
                <a:cubicBezTo>
                  <a:pt x="1880" y="16355"/>
                  <a:pt x="1880" y="16297"/>
                  <a:pt x="1880" y="16213"/>
                </a:cubicBezTo>
                <a:cubicBezTo>
                  <a:pt x="1910" y="16156"/>
                  <a:pt x="1944" y="16125"/>
                  <a:pt x="1973" y="16068"/>
                </a:cubicBezTo>
                <a:cubicBezTo>
                  <a:pt x="1973" y="16099"/>
                  <a:pt x="2007" y="16068"/>
                  <a:pt x="2037" y="16099"/>
                </a:cubicBezTo>
                <a:cubicBezTo>
                  <a:pt x="2071" y="16183"/>
                  <a:pt x="2037" y="16240"/>
                  <a:pt x="2037" y="16328"/>
                </a:cubicBezTo>
                <a:cubicBezTo>
                  <a:pt x="2071" y="16355"/>
                  <a:pt x="2071" y="16385"/>
                  <a:pt x="2101" y="16385"/>
                </a:cubicBezTo>
                <a:cubicBezTo>
                  <a:pt x="2135" y="16328"/>
                  <a:pt x="2165" y="16271"/>
                  <a:pt x="2199" y="16183"/>
                </a:cubicBezTo>
                <a:cubicBezTo>
                  <a:pt x="2228" y="16125"/>
                  <a:pt x="2292" y="16125"/>
                  <a:pt x="2356" y="16099"/>
                </a:cubicBezTo>
                <a:cubicBezTo>
                  <a:pt x="2484" y="16041"/>
                  <a:pt x="2611" y="16011"/>
                  <a:pt x="2611" y="15896"/>
                </a:cubicBezTo>
                <a:cubicBezTo>
                  <a:pt x="2611" y="15755"/>
                  <a:pt x="2547" y="15667"/>
                  <a:pt x="2547" y="15552"/>
                </a:cubicBezTo>
                <a:cubicBezTo>
                  <a:pt x="2547" y="15525"/>
                  <a:pt x="2581" y="15525"/>
                  <a:pt x="2611" y="15525"/>
                </a:cubicBezTo>
                <a:cubicBezTo>
                  <a:pt x="2641" y="15468"/>
                  <a:pt x="2709" y="15468"/>
                  <a:pt x="2769" y="15468"/>
                </a:cubicBezTo>
                <a:cubicBezTo>
                  <a:pt x="2769" y="15468"/>
                  <a:pt x="2803" y="15468"/>
                  <a:pt x="2803" y="15495"/>
                </a:cubicBezTo>
                <a:cubicBezTo>
                  <a:pt x="2803" y="15525"/>
                  <a:pt x="2769" y="15552"/>
                  <a:pt x="2769" y="15609"/>
                </a:cubicBezTo>
                <a:cubicBezTo>
                  <a:pt x="2769" y="15667"/>
                  <a:pt x="2837" y="15724"/>
                  <a:pt x="2837" y="15781"/>
                </a:cubicBezTo>
                <a:cubicBezTo>
                  <a:pt x="2866" y="15839"/>
                  <a:pt x="2896" y="15896"/>
                  <a:pt x="2930" y="15927"/>
                </a:cubicBezTo>
                <a:cubicBezTo>
                  <a:pt x="3088" y="15781"/>
                  <a:pt x="3151" y="15667"/>
                  <a:pt x="3151" y="15468"/>
                </a:cubicBezTo>
                <a:cubicBezTo>
                  <a:pt x="3151" y="15411"/>
                  <a:pt x="3122" y="15380"/>
                  <a:pt x="3088" y="15353"/>
                </a:cubicBezTo>
                <a:cubicBezTo>
                  <a:pt x="3058" y="15265"/>
                  <a:pt x="3058" y="15208"/>
                  <a:pt x="3024" y="15093"/>
                </a:cubicBezTo>
                <a:cubicBezTo>
                  <a:pt x="2994" y="15040"/>
                  <a:pt x="2994" y="14979"/>
                  <a:pt x="2960" y="14925"/>
                </a:cubicBezTo>
                <a:cubicBezTo>
                  <a:pt x="2930" y="14864"/>
                  <a:pt x="2930" y="14810"/>
                  <a:pt x="2896" y="14780"/>
                </a:cubicBezTo>
                <a:cubicBezTo>
                  <a:pt x="2866" y="14722"/>
                  <a:pt x="2837" y="14722"/>
                  <a:pt x="2803" y="14696"/>
                </a:cubicBezTo>
                <a:cubicBezTo>
                  <a:pt x="2709" y="14581"/>
                  <a:pt x="2675" y="14520"/>
                  <a:pt x="2641" y="14378"/>
                </a:cubicBezTo>
                <a:cubicBezTo>
                  <a:pt x="2581" y="14294"/>
                  <a:pt x="2513" y="14237"/>
                  <a:pt x="2513" y="14122"/>
                </a:cubicBezTo>
                <a:cubicBezTo>
                  <a:pt x="2513" y="14034"/>
                  <a:pt x="2641" y="14034"/>
                  <a:pt x="2709" y="13977"/>
                </a:cubicBezTo>
                <a:cubicBezTo>
                  <a:pt x="2769" y="13920"/>
                  <a:pt x="2769" y="13862"/>
                  <a:pt x="2803" y="13778"/>
                </a:cubicBezTo>
                <a:cubicBezTo>
                  <a:pt x="2866" y="13663"/>
                  <a:pt x="2866" y="13576"/>
                  <a:pt x="2960" y="13434"/>
                </a:cubicBezTo>
                <a:cubicBezTo>
                  <a:pt x="2994" y="13346"/>
                  <a:pt x="3058" y="13289"/>
                  <a:pt x="3122" y="13205"/>
                </a:cubicBezTo>
                <a:cubicBezTo>
                  <a:pt x="3151" y="13147"/>
                  <a:pt x="3151" y="13117"/>
                  <a:pt x="3151" y="13059"/>
                </a:cubicBezTo>
                <a:cubicBezTo>
                  <a:pt x="3185" y="12949"/>
                  <a:pt x="3215" y="12887"/>
                  <a:pt x="3249" y="12773"/>
                </a:cubicBezTo>
                <a:cubicBezTo>
                  <a:pt x="3377" y="12746"/>
                  <a:pt x="3441" y="12719"/>
                  <a:pt x="3534" y="12658"/>
                </a:cubicBezTo>
                <a:cubicBezTo>
                  <a:pt x="3662" y="12574"/>
                  <a:pt x="3696" y="12543"/>
                  <a:pt x="3789" y="12459"/>
                </a:cubicBezTo>
                <a:cubicBezTo>
                  <a:pt x="3853" y="12402"/>
                  <a:pt x="3917" y="12402"/>
                  <a:pt x="3951" y="12344"/>
                </a:cubicBezTo>
                <a:cubicBezTo>
                  <a:pt x="4015" y="12260"/>
                  <a:pt x="4044" y="12203"/>
                  <a:pt x="4108" y="12146"/>
                </a:cubicBezTo>
                <a:cubicBezTo>
                  <a:pt x="4172" y="12115"/>
                  <a:pt x="4236" y="12088"/>
                  <a:pt x="4334" y="12058"/>
                </a:cubicBezTo>
                <a:cubicBezTo>
                  <a:pt x="4427" y="12031"/>
                  <a:pt x="4491" y="11974"/>
                  <a:pt x="4589" y="11886"/>
                </a:cubicBezTo>
                <a:cubicBezTo>
                  <a:pt x="4619" y="11859"/>
                  <a:pt x="4682" y="11828"/>
                  <a:pt x="4746" y="11802"/>
                </a:cubicBezTo>
                <a:cubicBezTo>
                  <a:pt x="4810" y="11714"/>
                  <a:pt x="4844" y="11687"/>
                  <a:pt x="4908" y="11599"/>
                </a:cubicBezTo>
                <a:cubicBezTo>
                  <a:pt x="4972" y="11515"/>
                  <a:pt x="5001" y="11458"/>
                  <a:pt x="5065" y="11400"/>
                </a:cubicBezTo>
                <a:cubicBezTo>
                  <a:pt x="5099" y="11370"/>
                  <a:pt x="5129" y="11370"/>
                  <a:pt x="5129" y="11370"/>
                </a:cubicBezTo>
                <a:cubicBezTo>
                  <a:pt x="5163" y="11286"/>
                  <a:pt x="5193" y="11228"/>
                  <a:pt x="5256" y="11171"/>
                </a:cubicBezTo>
                <a:cubicBezTo>
                  <a:pt x="5414" y="10941"/>
                  <a:pt x="5482" y="10796"/>
                  <a:pt x="5639" y="10540"/>
                </a:cubicBezTo>
                <a:cubicBezTo>
                  <a:pt x="5737" y="10368"/>
                  <a:pt x="5865" y="10253"/>
                  <a:pt x="5958" y="10081"/>
                </a:cubicBezTo>
                <a:cubicBezTo>
                  <a:pt x="6022" y="9997"/>
                  <a:pt x="6052" y="9909"/>
                  <a:pt x="6116" y="9825"/>
                </a:cubicBezTo>
                <a:cubicBezTo>
                  <a:pt x="6150" y="9768"/>
                  <a:pt x="6179" y="9737"/>
                  <a:pt x="6243" y="9680"/>
                </a:cubicBezTo>
                <a:cubicBezTo>
                  <a:pt x="6277" y="9596"/>
                  <a:pt x="6307" y="9538"/>
                  <a:pt x="6341" y="9424"/>
                </a:cubicBezTo>
                <a:cubicBezTo>
                  <a:pt x="6405" y="9309"/>
                  <a:pt x="6434" y="9221"/>
                  <a:pt x="6434" y="9080"/>
                </a:cubicBezTo>
                <a:cubicBezTo>
                  <a:pt x="6434" y="8877"/>
                  <a:pt x="6434" y="8762"/>
                  <a:pt x="6434" y="8564"/>
                </a:cubicBezTo>
                <a:cubicBezTo>
                  <a:pt x="6434" y="8506"/>
                  <a:pt x="6405" y="8476"/>
                  <a:pt x="6405" y="8418"/>
                </a:cubicBezTo>
                <a:cubicBezTo>
                  <a:pt x="6341" y="8189"/>
                  <a:pt x="6277" y="8047"/>
                  <a:pt x="6213" y="7791"/>
                </a:cubicBezTo>
                <a:cubicBezTo>
                  <a:pt x="6150" y="7818"/>
                  <a:pt x="6116" y="7818"/>
                  <a:pt x="6052" y="7845"/>
                </a:cubicBezTo>
                <a:cubicBezTo>
                  <a:pt x="5988" y="7818"/>
                  <a:pt x="5988" y="7818"/>
                  <a:pt x="5988" y="7818"/>
                </a:cubicBezTo>
                <a:cubicBezTo>
                  <a:pt x="5988" y="7791"/>
                  <a:pt x="5988" y="7761"/>
                  <a:pt x="5988" y="7703"/>
                </a:cubicBezTo>
                <a:cubicBezTo>
                  <a:pt x="5988" y="7589"/>
                  <a:pt x="5988" y="7505"/>
                  <a:pt x="6052" y="7390"/>
                </a:cubicBezTo>
                <a:cubicBezTo>
                  <a:pt x="6052" y="7359"/>
                  <a:pt x="6052" y="7359"/>
                  <a:pt x="6052" y="7333"/>
                </a:cubicBezTo>
                <a:cubicBezTo>
                  <a:pt x="6086" y="7302"/>
                  <a:pt x="6116" y="7275"/>
                  <a:pt x="6150" y="7245"/>
                </a:cubicBezTo>
                <a:cubicBezTo>
                  <a:pt x="6179" y="7218"/>
                  <a:pt x="6213" y="7160"/>
                  <a:pt x="6213" y="7103"/>
                </a:cubicBezTo>
                <a:cubicBezTo>
                  <a:pt x="6243" y="7015"/>
                  <a:pt x="6277" y="6988"/>
                  <a:pt x="6277" y="6901"/>
                </a:cubicBezTo>
                <a:cubicBezTo>
                  <a:pt x="6277" y="6644"/>
                  <a:pt x="6277" y="6644"/>
                  <a:pt x="6277" y="6644"/>
                </a:cubicBezTo>
                <a:cubicBezTo>
                  <a:pt x="6277" y="6587"/>
                  <a:pt x="6371" y="6587"/>
                  <a:pt x="6405" y="6556"/>
                </a:cubicBezTo>
                <a:cubicBezTo>
                  <a:pt x="6469" y="6530"/>
                  <a:pt x="6532" y="6499"/>
                  <a:pt x="6562" y="6499"/>
                </a:cubicBezTo>
                <a:cubicBezTo>
                  <a:pt x="6690" y="6442"/>
                  <a:pt x="6753" y="6358"/>
                  <a:pt x="6881" y="6358"/>
                </a:cubicBezTo>
                <a:cubicBezTo>
                  <a:pt x="6979" y="6358"/>
                  <a:pt x="7009" y="6472"/>
                  <a:pt x="7136" y="6472"/>
                </a:cubicBezTo>
                <a:cubicBezTo>
                  <a:pt x="7200" y="6472"/>
                  <a:pt x="7234" y="6415"/>
                  <a:pt x="7264" y="6415"/>
                </a:cubicBezTo>
                <a:cubicBezTo>
                  <a:pt x="7328" y="6358"/>
                  <a:pt x="7362" y="6327"/>
                  <a:pt x="7425" y="6300"/>
                </a:cubicBezTo>
                <a:cubicBezTo>
                  <a:pt x="7489" y="6243"/>
                  <a:pt x="7553" y="6212"/>
                  <a:pt x="7617" y="6186"/>
                </a:cubicBezTo>
                <a:cubicBezTo>
                  <a:pt x="7808" y="6098"/>
                  <a:pt x="7902" y="6014"/>
                  <a:pt x="8063" y="5926"/>
                </a:cubicBezTo>
                <a:cubicBezTo>
                  <a:pt x="8191" y="5842"/>
                  <a:pt x="8284" y="5784"/>
                  <a:pt x="8442" y="5754"/>
                </a:cubicBezTo>
                <a:cubicBezTo>
                  <a:pt x="8506" y="5754"/>
                  <a:pt x="8540" y="5754"/>
                  <a:pt x="8603" y="5754"/>
                </a:cubicBezTo>
                <a:cubicBezTo>
                  <a:pt x="8757" y="5727"/>
                  <a:pt x="8820" y="5696"/>
                  <a:pt x="8982" y="5696"/>
                </a:cubicBezTo>
                <a:cubicBezTo>
                  <a:pt x="9046" y="5696"/>
                  <a:pt x="9110" y="5754"/>
                  <a:pt x="9139" y="5811"/>
                </a:cubicBezTo>
                <a:cubicBezTo>
                  <a:pt x="9173" y="5842"/>
                  <a:pt x="9139" y="5868"/>
                  <a:pt x="9173" y="5899"/>
                </a:cubicBezTo>
                <a:cubicBezTo>
                  <a:pt x="9173" y="5983"/>
                  <a:pt x="9237" y="6014"/>
                  <a:pt x="9237" y="6071"/>
                </a:cubicBezTo>
                <a:cubicBezTo>
                  <a:pt x="9237" y="6128"/>
                  <a:pt x="9203" y="6155"/>
                  <a:pt x="9139" y="6186"/>
                </a:cubicBezTo>
                <a:cubicBezTo>
                  <a:pt x="9046" y="6186"/>
                  <a:pt x="8982" y="6155"/>
                  <a:pt x="8884" y="6186"/>
                </a:cubicBezTo>
                <a:cubicBezTo>
                  <a:pt x="8820" y="6212"/>
                  <a:pt x="8820" y="6270"/>
                  <a:pt x="8791" y="6327"/>
                </a:cubicBezTo>
                <a:cubicBezTo>
                  <a:pt x="8757" y="6384"/>
                  <a:pt x="8727" y="6415"/>
                  <a:pt x="8727" y="6499"/>
                </a:cubicBezTo>
                <a:cubicBezTo>
                  <a:pt x="8727" y="6530"/>
                  <a:pt x="8727" y="6530"/>
                  <a:pt x="8757" y="6556"/>
                </a:cubicBezTo>
                <a:cubicBezTo>
                  <a:pt x="8757" y="6644"/>
                  <a:pt x="8757" y="6671"/>
                  <a:pt x="8757" y="6759"/>
                </a:cubicBezTo>
                <a:cubicBezTo>
                  <a:pt x="8791" y="6759"/>
                  <a:pt x="8791" y="6786"/>
                  <a:pt x="8791" y="6786"/>
                </a:cubicBezTo>
                <a:cubicBezTo>
                  <a:pt x="8791" y="6843"/>
                  <a:pt x="8727" y="6901"/>
                  <a:pt x="8693" y="6901"/>
                </a:cubicBezTo>
                <a:cubicBezTo>
                  <a:pt x="8603" y="6931"/>
                  <a:pt x="8540" y="6931"/>
                  <a:pt x="8476" y="6931"/>
                </a:cubicBezTo>
                <a:cubicBezTo>
                  <a:pt x="8378" y="6958"/>
                  <a:pt x="8348" y="6988"/>
                  <a:pt x="8250" y="7015"/>
                </a:cubicBezTo>
                <a:cubicBezTo>
                  <a:pt x="8191" y="7046"/>
                  <a:pt x="8123" y="7073"/>
                  <a:pt x="8093" y="7130"/>
                </a:cubicBezTo>
                <a:cubicBezTo>
                  <a:pt x="8029" y="7245"/>
                  <a:pt x="8029" y="7390"/>
                  <a:pt x="7868" y="7474"/>
                </a:cubicBezTo>
                <a:cubicBezTo>
                  <a:pt x="7774" y="7531"/>
                  <a:pt x="7681" y="7562"/>
                  <a:pt x="7553" y="7562"/>
                </a:cubicBezTo>
                <a:cubicBezTo>
                  <a:pt x="7391" y="7562"/>
                  <a:pt x="7391" y="7302"/>
                  <a:pt x="7234" y="7302"/>
                </a:cubicBezTo>
                <a:cubicBezTo>
                  <a:pt x="7200" y="7302"/>
                  <a:pt x="7200" y="7359"/>
                  <a:pt x="7170" y="7417"/>
                </a:cubicBezTo>
                <a:cubicBezTo>
                  <a:pt x="7136" y="7474"/>
                  <a:pt x="7136" y="7505"/>
                  <a:pt x="7072" y="7531"/>
                </a:cubicBezTo>
                <a:cubicBezTo>
                  <a:pt x="7009" y="7589"/>
                  <a:pt x="6945" y="7589"/>
                  <a:pt x="6915" y="7646"/>
                </a:cubicBezTo>
                <a:cubicBezTo>
                  <a:pt x="6881" y="7646"/>
                  <a:pt x="6881" y="7677"/>
                  <a:pt x="6881" y="7703"/>
                </a:cubicBezTo>
                <a:cubicBezTo>
                  <a:pt x="6979" y="7761"/>
                  <a:pt x="7043" y="7818"/>
                  <a:pt x="7106" y="7906"/>
                </a:cubicBezTo>
                <a:cubicBezTo>
                  <a:pt x="7234" y="7845"/>
                  <a:pt x="7298" y="7734"/>
                  <a:pt x="7455" y="7734"/>
                </a:cubicBezTo>
                <a:cubicBezTo>
                  <a:pt x="7489" y="7734"/>
                  <a:pt x="7489" y="7791"/>
                  <a:pt x="7519" y="7791"/>
                </a:cubicBezTo>
                <a:cubicBezTo>
                  <a:pt x="7617" y="7791"/>
                  <a:pt x="7647" y="7761"/>
                  <a:pt x="7740" y="7734"/>
                </a:cubicBezTo>
                <a:cubicBezTo>
                  <a:pt x="7774" y="7791"/>
                  <a:pt x="7774" y="7791"/>
                  <a:pt x="7774" y="7791"/>
                </a:cubicBezTo>
                <a:cubicBezTo>
                  <a:pt x="7681" y="7906"/>
                  <a:pt x="7583" y="7933"/>
                  <a:pt x="7425" y="7990"/>
                </a:cubicBezTo>
                <a:cubicBezTo>
                  <a:pt x="7328" y="8021"/>
                  <a:pt x="7298" y="8047"/>
                  <a:pt x="7200" y="8021"/>
                </a:cubicBezTo>
                <a:cubicBezTo>
                  <a:pt x="7170" y="8074"/>
                  <a:pt x="7170" y="8074"/>
                  <a:pt x="7170" y="8074"/>
                </a:cubicBezTo>
                <a:cubicBezTo>
                  <a:pt x="7264" y="8162"/>
                  <a:pt x="7298" y="8250"/>
                  <a:pt x="7425" y="8304"/>
                </a:cubicBezTo>
                <a:cubicBezTo>
                  <a:pt x="7740" y="7990"/>
                  <a:pt x="7740" y="7990"/>
                  <a:pt x="7740" y="7990"/>
                </a:cubicBezTo>
                <a:cubicBezTo>
                  <a:pt x="7868" y="8277"/>
                  <a:pt x="7868" y="8277"/>
                  <a:pt x="7868" y="8277"/>
                </a:cubicBezTo>
                <a:cubicBezTo>
                  <a:pt x="7519" y="9336"/>
                  <a:pt x="7519" y="9336"/>
                  <a:pt x="7519" y="9336"/>
                </a:cubicBezTo>
                <a:cubicBezTo>
                  <a:pt x="7519" y="9450"/>
                  <a:pt x="7617" y="9508"/>
                  <a:pt x="7710" y="9596"/>
                </a:cubicBezTo>
                <a:cubicBezTo>
                  <a:pt x="7838" y="9710"/>
                  <a:pt x="7966" y="9768"/>
                  <a:pt x="8157" y="9825"/>
                </a:cubicBezTo>
                <a:cubicBezTo>
                  <a:pt x="8348" y="9909"/>
                  <a:pt x="8506" y="9882"/>
                  <a:pt x="8727" y="9909"/>
                </a:cubicBezTo>
                <a:cubicBezTo>
                  <a:pt x="8757" y="9909"/>
                  <a:pt x="8791" y="9936"/>
                  <a:pt x="8854" y="9936"/>
                </a:cubicBezTo>
                <a:cubicBezTo>
                  <a:pt x="9012" y="9936"/>
                  <a:pt x="9075" y="9882"/>
                  <a:pt x="9203" y="9795"/>
                </a:cubicBezTo>
                <a:cubicBezTo>
                  <a:pt x="9331" y="9710"/>
                  <a:pt x="9428" y="9653"/>
                  <a:pt x="9492" y="9508"/>
                </a:cubicBezTo>
                <a:cubicBezTo>
                  <a:pt x="9556" y="9278"/>
                  <a:pt x="9522" y="9049"/>
                  <a:pt x="9777" y="8965"/>
                </a:cubicBezTo>
                <a:cubicBezTo>
                  <a:pt x="10032" y="8850"/>
                  <a:pt x="10160" y="8793"/>
                  <a:pt x="10415" y="8678"/>
                </a:cubicBezTo>
                <a:cubicBezTo>
                  <a:pt x="10479" y="8678"/>
                  <a:pt x="10543" y="8648"/>
                  <a:pt x="10606" y="8621"/>
                </a:cubicBezTo>
                <a:cubicBezTo>
                  <a:pt x="10798" y="8564"/>
                  <a:pt x="10925" y="8564"/>
                  <a:pt x="11117" y="8506"/>
                </a:cubicBezTo>
                <a:cubicBezTo>
                  <a:pt x="11308" y="8392"/>
                  <a:pt x="11500" y="8392"/>
                  <a:pt x="11721" y="8304"/>
                </a:cubicBezTo>
                <a:cubicBezTo>
                  <a:pt x="11848" y="8250"/>
                  <a:pt x="11912" y="8219"/>
                  <a:pt x="12040" y="8135"/>
                </a:cubicBezTo>
                <a:cubicBezTo>
                  <a:pt x="12201" y="8021"/>
                  <a:pt x="12295" y="7990"/>
                  <a:pt x="12456" y="7875"/>
                </a:cubicBezTo>
                <a:cubicBezTo>
                  <a:pt x="12614" y="7791"/>
                  <a:pt x="12678" y="7677"/>
                  <a:pt x="12869" y="7677"/>
                </a:cubicBezTo>
                <a:cubicBezTo>
                  <a:pt x="12933" y="7677"/>
                  <a:pt x="12967" y="7703"/>
                  <a:pt x="13031" y="7703"/>
                </a:cubicBezTo>
                <a:cubicBezTo>
                  <a:pt x="13090" y="7703"/>
                  <a:pt x="13124" y="7677"/>
                  <a:pt x="13188" y="7646"/>
                </a:cubicBezTo>
                <a:cubicBezTo>
                  <a:pt x="13252" y="7646"/>
                  <a:pt x="13286" y="7646"/>
                  <a:pt x="13345" y="7646"/>
                </a:cubicBezTo>
                <a:cubicBezTo>
                  <a:pt x="13571" y="7562"/>
                  <a:pt x="13669" y="7474"/>
                  <a:pt x="13826" y="7333"/>
                </a:cubicBezTo>
                <a:cubicBezTo>
                  <a:pt x="13919" y="7275"/>
                  <a:pt x="14017" y="7245"/>
                  <a:pt x="14111" y="7160"/>
                </a:cubicBezTo>
                <a:cubicBezTo>
                  <a:pt x="14209" y="7073"/>
                  <a:pt x="14302" y="7046"/>
                  <a:pt x="14430" y="6988"/>
                </a:cubicBezTo>
                <a:cubicBezTo>
                  <a:pt x="14557" y="6931"/>
                  <a:pt x="14621" y="6843"/>
                  <a:pt x="14719" y="6759"/>
                </a:cubicBezTo>
                <a:cubicBezTo>
                  <a:pt x="14749" y="6728"/>
                  <a:pt x="14783" y="6728"/>
                  <a:pt x="14847" y="6702"/>
                </a:cubicBezTo>
                <a:cubicBezTo>
                  <a:pt x="14974" y="6587"/>
                  <a:pt x="15004" y="6530"/>
                  <a:pt x="15102" y="6415"/>
                </a:cubicBezTo>
                <a:cubicBezTo>
                  <a:pt x="15195" y="6300"/>
                  <a:pt x="15259" y="6270"/>
                  <a:pt x="15323" y="6186"/>
                </a:cubicBezTo>
                <a:cubicBezTo>
                  <a:pt x="15421" y="6040"/>
                  <a:pt x="15450" y="5926"/>
                  <a:pt x="15514" y="5784"/>
                </a:cubicBezTo>
                <a:cubicBezTo>
                  <a:pt x="15612" y="5643"/>
                  <a:pt x="15740" y="5612"/>
                  <a:pt x="15833" y="5467"/>
                </a:cubicBezTo>
                <a:cubicBezTo>
                  <a:pt x="15931" y="5352"/>
                  <a:pt x="15995" y="5299"/>
                  <a:pt x="16059" y="5153"/>
                </a:cubicBezTo>
                <a:cubicBezTo>
                  <a:pt x="16059" y="5096"/>
                  <a:pt x="16059" y="5069"/>
                  <a:pt x="16059" y="5012"/>
                </a:cubicBezTo>
                <a:cubicBezTo>
                  <a:pt x="16152" y="4783"/>
                  <a:pt x="16186" y="4668"/>
                  <a:pt x="16246" y="4439"/>
                </a:cubicBezTo>
                <a:cubicBezTo>
                  <a:pt x="16280" y="4324"/>
                  <a:pt x="16280" y="4236"/>
                  <a:pt x="16407" y="4152"/>
                </a:cubicBezTo>
                <a:cubicBezTo>
                  <a:pt x="16471" y="4121"/>
                  <a:pt x="16535" y="4094"/>
                  <a:pt x="16628" y="4037"/>
                </a:cubicBezTo>
                <a:cubicBezTo>
                  <a:pt x="16726" y="4007"/>
                  <a:pt x="16756" y="3980"/>
                  <a:pt x="16854" y="3922"/>
                </a:cubicBezTo>
                <a:cubicBezTo>
                  <a:pt x="16981" y="3834"/>
                  <a:pt x="17011" y="3750"/>
                  <a:pt x="17139" y="3662"/>
                </a:cubicBezTo>
                <a:cubicBezTo>
                  <a:pt x="17237" y="3636"/>
                  <a:pt x="17266" y="3605"/>
                  <a:pt x="17364" y="3578"/>
                </a:cubicBezTo>
                <a:cubicBezTo>
                  <a:pt x="17713" y="3437"/>
                  <a:pt x="17968" y="3437"/>
                  <a:pt x="18287" y="3234"/>
                </a:cubicBezTo>
                <a:cubicBezTo>
                  <a:pt x="18415" y="3177"/>
                  <a:pt x="18478" y="3089"/>
                  <a:pt x="18572" y="3005"/>
                </a:cubicBezTo>
                <a:cubicBezTo>
                  <a:pt x="18768" y="2890"/>
                  <a:pt x="18895" y="2833"/>
                  <a:pt x="18989" y="2661"/>
                </a:cubicBezTo>
                <a:cubicBezTo>
                  <a:pt x="19053" y="2546"/>
                  <a:pt x="19082" y="2489"/>
                  <a:pt x="19146" y="2374"/>
                </a:cubicBezTo>
                <a:cubicBezTo>
                  <a:pt x="19180" y="2317"/>
                  <a:pt x="19180" y="2290"/>
                  <a:pt x="19210" y="2233"/>
                </a:cubicBezTo>
                <a:cubicBezTo>
                  <a:pt x="19274" y="2145"/>
                  <a:pt x="19308" y="2118"/>
                  <a:pt x="19308" y="2030"/>
                </a:cubicBezTo>
                <a:cubicBezTo>
                  <a:pt x="19338" y="1889"/>
                  <a:pt x="19338" y="1801"/>
                  <a:pt x="19338" y="1659"/>
                </a:cubicBezTo>
                <a:cubicBezTo>
                  <a:pt x="19372" y="1548"/>
                  <a:pt x="19401" y="1491"/>
                  <a:pt x="19401" y="1376"/>
                </a:cubicBezTo>
                <a:cubicBezTo>
                  <a:pt x="19401" y="1059"/>
                  <a:pt x="19401" y="1059"/>
                  <a:pt x="19401" y="1059"/>
                </a:cubicBezTo>
                <a:cubicBezTo>
                  <a:pt x="19401" y="860"/>
                  <a:pt x="19499" y="772"/>
                  <a:pt x="19593" y="573"/>
                </a:cubicBezTo>
                <a:cubicBezTo>
                  <a:pt x="19720" y="401"/>
                  <a:pt x="19690" y="260"/>
                  <a:pt x="19818" y="57"/>
                </a:cubicBezTo>
                <a:cubicBezTo>
                  <a:pt x="19818" y="31"/>
                  <a:pt x="19848" y="31"/>
                  <a:pt x="19848" y="0"/>
                </a:cubicBezTo>
                <a:cubicBezTo>
                  <a:pt x="19882" y="31"/>
                  <a:pt x="19912" y="115"/>
                  <a:pt x="19975" y="145"/>
                </a:cubicBezTo>
                <a:cubicBezTo>
                  <a:pt x="20009" y="145"/>
                  <a:pt x="20073" y="145"/>
                  <a:pt x="20103" y="145"/>
                </a:cubicBezTo>
                <a:cubicBezTo>
                  <a:pt x="20167" y="172"/>
                  <a:pt x="20231" y="229"/>
                  <a:pt x="20294" y="260"/>
                </a:cubicBezTo>
                <a:cubicBezTo>
                  <a:pt x="20392" y="287"/>
                  <a:pt x="20456" y="287"/>
                  <a:pt x="20520" y="317"/>
                </a:cubicBezTo>
                <a:cubicBezTo>
                  <a:pt x="20584" y="317"/>
                  <a:pt x="20647" y="317"/>
                  <a:pt x="20677" y="375"/>
                </a:cubicBezTo>
                <a:cubicBezTo>
                  <a:pt x="20711" y="401"/>
                  <a:pt x="20677" y="432"/>
                  <a:pt x="20677" y="459"/>
                </a:cubicBezTo>
                <a:cubicBezTo>
                  <a:pt x="20711" y="604"/>
                  <a:pt x="20741" y="658"/>
                  <a:pt x="20741" y="803"/>
                </a:cubicBezTo>
                <a:cubicBezTo>
                  <a:pt x="20741" y="833"/>
                  <a:pt x="20711" y="833"/>
                  <a:pt x="20711" y="860"/>
                </a:cubicBezTo>
                <a:cubicBezTo>
                  <a:pt x="20711" y="918"/>
                  <a:pt x="20741" y="948"/>
                  <a:pt x="20775" y="975"/>
                </a:cubicBezTo>
                <a:cubicBezTo>
                  <a:pt x="20805" y="1032"/>
                  <a:pt x="20805" y="1059"/>
                  <a:pt x="20805" y="1116"/>
                </a:cubicBezTo>
                <a:cubicBezTo>
                  <a:pt x="20903" y="1116"/>
                  <a:pt x="20966" y="1147"/>
                  <a:pt x="21060" y="1147"/>
                </a:cubicBezTo>
                <a:cubicBezTo>
                  <a:pt x="21158" y="1174"/>
                  <a:pt x="21222" y="1147"/>
                  <a:pt x="21285" y="1174"/>
                </a:cubicBezTo>
                <a:cubicBezTo>
                  <a:pt x="21379" y="1204"/>
                  <a:pt x="21379" y="1288"/>
                  <a:pt x="21443" y="1346"/>
                </a:cubicBezTo>
                <a:cubicBezTo>
                  <a:pt x="21506" y="1434"/>
                  <a:pt x="21600" y="1491"/>
                  <a:pt x="21600" y="1602"/>
                </a:cubicBezTo>
                <a:cubicBezTo>
                  <a:pt x="21600" y="1629"/>
                  <a:pt x="21570" y="1629"/>
                  <a:pt x="21540" y="1629"/>
                </a:cubicBezTo>
                <a:cubicBezTo>
                  <a:pt x="21540" y="1659"/>
                  <a:pt x="21540" y="1659"/>
                  <a:pt x="21506" y="1686"/>
                </a:cubicBezTo>
                <a:cubicBezTo>
                  <a:pt x="21477" y="1801"/>
                  <a:pt x="21379" y="1858"/>
                  <a:pt x="21251" y="1889"/>
                </a:cubicBezTo>
                <a:cubicBezTo>
                  <a:pt x="21124" y="1946"/>
                  <a:pt x="21060" y="2030"/>
                  <a:pt x="20932" y="2030"/>
                </a:cubicBezTo>
                <a:cubicBezTo>
                  <a:pt x="20805" y="2030"/>
                  <a:pt x="20741" y="2003"/>
                  <a:pt x="20647" y="2003"/>
                </a:cubicBezTo>
                <a:cubicBezTo>
                  <a:pt x="20520" y="2634"/>
                  <a:pt x="20520" y="2634"/>
                  <a:pt x="20520" y="2634"/>
                </a:cubicBezTo>
                <a:cubicBezTo>
                  <a:pt x="20584" y="2661"/>
                  <a:pt x="20613" y="2661"/>
                  <a:pt x="20613" y="2691"/>
                </a:cubicBezTo>
                <a:cubicBezTo>
                  <a:pt x="20613" y="2749"/>
                  <a:pt x="20584" y="2776"/>
                  <a:pt x="20584" y="2806"/>
                </a:cubicBezTo>
                <a:cubicBezTo>
                  <a:pt x="20550" y="2833"/>
                  <a:pt x="20550" y="2863"/>
                  <a:pt x="20520" y="2890"/>
                </a:cubicBezTo>
                <a:cubicBezTo>
                  <a:pt x="20520" y="2921"/>
                  <a:pt x="20456" y="2921"/>
                  <a:pt x="20456" y="2978"/>
                </a:cubicBezTo>
                <a:cubicBezTo>
                  <a:pt x="20392" y="3035"/>
                  <a:pt x="20422" y="3089"/>
                  <a:pt x="20392" y="3146"/>
                </a:cubicBezTo>
                <a:cubicBezTo>
                  <a:pt x="20328" y="3322"/>
                  <a:pt x="20328" y="3437"/>
                  <a:pt x="20328" y="3636"/>
                </a:cubicBezTo>
                <a:cubicBezTo>
                  <a:pt x="20328" y="3693"/>
                  <a:pt x="20328" y="3750"/>
                  <a:pt x="20392" y="3777"/>
                </a:cubicBezTo>
                <a:cubicBezTo>
                  <a:pt x="20422" y="3808"/>
                  <a:pt x="20456" y="3808"/>
                  <a:pt x="20486" y="3834"/>
                </a:cubicBezTo>
                <a:cubicBezTo>
                  <a:pt x="20520" y="3865"/>
                  <a:pt x="20550" y="3892"/>
                  <a:pt x="20584" y="3922"/>
                </a:cubicBezTo>
                <a:cubicBezTo>
                  <a:pt x="20647" y="3922"/>
                  <a:pt x="20711" y="3892"/>
                  <a:pt x="20741" y="3922"/>
                </a:cubicBezTo>
                <a:cubicBezTo>
                  <a:pt x="20775" y="3949"/>
                  <a:pt x="20775" y="3980"/>
                  <a:pt x="20775" y="4007"/>
                </a:cubicBezTo>
                <a:cubicBezTo>
                  <a:pt x="20805" y="4064"/>
                  <a:pt x="20839" y="4064"/>
                  <a:pt x="20869" y="4094"/>
                </a:cubicBezTo>
                <a:cubicBezTo>
                  <a:pt x="20805" y="4179"/>
                  <a:pt x="20775" y="4236"/>
                  <a:pt x="20677" y="4324"/>
                </a:cubicBezTo>
                <a:cubicBezTo>
                  <a:pt x="20613" y="4351"/>
                  <a:pt x="20584" y="4351"/>
                  <a:pt x="20550" y="4381"/>
                </a:cubicBezTo>
                <a:cubicBezTo>
                  <a:pt x="20486" y="4465"/>
                  <a:pt x="20486" y="4553"/>
                  <a:pt x="20392" y="4637"/>
                </a:cubicBezTo>
                <a:cubicBezTo>
                  <a:pt x="20392" y="4637"/>
                  <a:pt x="20358" y="4637"/>
                  <a:pt x="20358" y="4668"/>
                </a:cubicBezTo>
                <a:cubicBezTo>
                  <a:pt x="20328" y="4695"/>
                  <a:pt x="20328" y="4725"/>
                  <a:pt x="20328" y="4752"/>
                </a:cubicBezTo>
                <a:cubicBezTo>
                  <a:pt x="20294" y="4809"/>
                  <a:pt x="20265" y="4840"/>
                  <a:pt x="20201" y="4897"/>
                </a:cubicBezTo>
                <a:cubicBezTo>
                  <a:pt x="20167" y="4897"/>
                  <a:pt x="20137" y="4924"/>
                  <a:pt x="20103" y="4955"/>
                </a:cubicBezTo>
                <a:cubicBezTo>
                  <a:pt x="20039" y="5012"/>
                  <a:pt x="19946" y="5039"/>
                  <a:pt x="19946" y="5096"/>
                </a:cubicBezTo>
                <a:cubicBezTo>
                  <a:pt x="19946" y="5238"/>
                  <a:pt x="19975" y="5325"/>
                  <a:pt x="20009" y="5440"/>
                </a:cubicBezTo>
                <a:cubicBezTo>
                  <a:pt x="20009" y="5528"/>
                  <a:pt x="19975" y="5582"/>
                  <a:pt x="20009" y="5643"/>
                </a:cubicBezTo>
                <a:cubicBezTo>
                  <a:pt x="20009" y="5670"/>
                  <a:pt x="20073" y="5643"/>
                  <a:pt x="20073" y="5670"/>
                </a:cubicBezTo>
                <a:cubicBezTo>
                  <a:pt x="20073" y="5696"/>
                  <a:pt x="20103" y="5727"/>
                  <a:pt x="20103" y="5754"/>
                </a:cubicBezTo>
                <a:cubicBezTo>
                  <a:pt x="20103" y="5811"/>
                  <a:pt x="20039" y="5811"/>
                  <a:pt x="20009" y="5811"/>
                </a:cubicBezTo>
                <a:cubicBezTo>
                  <a:pt x="19946" y="5811"/>
                  <a:pt x="19912" y="5754"/>
                  <a:pt x="19848" y="5754"/>
                </a:cubicBezTo>
                <a:cubicBezTo>
                  <a:pt x="19754" y="5754"/>
                  <a:pt x="19720" y="5842"/>
                  <a:pt x="19627" y="5842"/>
                </a:cubicBezTo>
                <a:cubicBezTo>
                  <a:pt x="19563" y="5842"/>
                  <a:pt x="19529" y="5784"/>
                  <a:pt x="19465" y="5784"/>
                </a:cubicBezTo>
                <a:cubicBezTo>
                  <a:pt x="19435" y="5784"/>
                  <a:pt x="19435" y="5811"/>
                  <a:pt x="19401" y="5811"/>
                </a:cubicBezTo>
                <a:cubicBezTo>
                  <a:pt x="19308" y="5842"/>
                  <a:pt x="19274" y="5842"/>
                  <a:pt x="19180" y="5842"/>
                </a:cubicBezTo>
                <a:cubicBezTo>
                  <a:pt x="19210" y="5868"/>
                  <a:pt x="19244" y="5899"/>
                  <a:pt x="19244" y="5926"/>
                </a:cubicBezTo>
                <a:cubicBezTo>
                  <a:pt x="19244" y="6040"/>
                  <a:pt x="19244" y="6040"/>
                  <a:pt x="19244" y="6040"/>
                </a:cubicBezTo>
                <a:cubicBezTo>
                  <a:pt x="19116" y="6040"/>
                  <a:pt x="19053" y="6040"/>
                  <a:pt x="18955" y="6071"/>
                </a:cubicBezTo>
                <a:cubicBezTo>
                  <a:pt x="18895" y="6098"/>
                  <a:pt x="18827" y="6128"/>
                  <a:pt x="18734" y="6155"/>
                </a:cubicBezTo>
                <a:cubicBezTo>
                  <a:pt x="18640" y="6155"/>
                  <a:pt x="18572" y="6155"/>
                  <a:pt x="18478" y="6155"/>
                </a:cubicBezTo>
                <a:cubicBezTo>
                  <a:pt x="18385" y="6186"/>
                  <a:pt x="18287" y="6155"/>
                  <a:pt x="18287" y="6243"/>
                </a:cubicBezTo>
                <a:cubicBezTo>
                  <a:pt x="18287" y="6270"/>
                  <a:pt x="18321" y="6270"/>
                  <a:pt x="18321" y="6300"/>
                </a:cubicBezTo>
                <a:cubicBezTo>
                  <a:pt x="18321" y="6358"/>
                  <a:pt x="18321" y="6415"/>
                  <a:pt x="18287" y="6415"/>
                </a:cubicBezTo>
                <a:cubicBezTo>
                  <a:pt x="18351" y="6442"/>
                  <a:pt x="18415" y="6442"/>
                  <a:pt x="18415" y="6499"/>
                </a:cubicBezTo>
                <a:cubicBezTo>
                  <a:pt x="18415" y="6530"/>
                  <a:pt x="18385" y="6587"/>
                  <a:pt x="18385" y="6644"/>
                </a:cubicBezTo>
                <a:cubicBezTo>
                  <a:pt x="18351" y="6728"/>
                  <a:pt x="18321" y="6816"/>
                  <a:pt x="18321" y="6931"/>
                </a:cubicBezTo>
                <a:cubicBezTo>
                  <a:pt x="18287" y="7073"/>
                  <a:pt x="18130" y="7130"/>
                  <a:pt x="18130" y="7302"/>
                </a:cubicBezTo>
                <a:cubicBezTo>
                  <a:pt x="18130" y="7333"/>
                  <a:pt x="18159" y="7333"/>
                  <a:pt x="18159" y="7359"/>
                </a:cubicBezTo>
                <a:cubicBezTo>
                  <a:pt x="18159" y="7390"/>
                  <a:pt x="18159" y="7447"/>
                  <a:pt x="18159" y="7505"/>
                </a:cubicBezTo>
                <a:cubicBezTo>
                  <a:pt x="18257" y="7505"/>
                  <a:pt x="18351" y="7474"/>
                  <a:pt x="18415" y="7531"/>
                </a:cubicBezTo>
                <a:cubicBezTo>
                  <a:pt x="18478" y="7589"/>
                  <a:pt x="18449" y="7646"/>
                  <a:pt x="18449" y="7734"/>
                </a:cubicBezTo>
                <a:cubicBezTo>
                  <a:pt x="18449" y="7791"/>
                  <a:pt x="18449" y="7818"/>
                  <a:pt x="18449" y="7875"/>
                </a:cubicBezTo>
                <a:cubicBezTo>
                  <a:pt x="18449" y="7875"/>
                  <a:pt x="18385" y="7875"/>
                  <a:pt x="18385" y="7906"/>
                </a:cubicBezTo>
                <a:lnTo>
                  <a:pt x="18385" y="7933"/>
                </a:lnTo>
                <a:cubicBezTo>
                  <a:pt x="18385" y="8021"/>
                  <a:pt x="18415" y="8074"/>
                  <a:pt x="18415" y="8135"/>
                </a:cubicBezTo>
                <a:cubicBezTo>
                  <a:pt x="18449" y="8162"/>
                  <a:pt x="18415" y="8189"/>
                  <a:pt x="18449" y="8250"/>
                </a:cubicBezTo>
                <a:cubicBezTo>
                  <a:pt x="18478" y="8304"/>
                  <a:pt x="18542" y="8304"/>
                  <a:pt x="18542" y="8392"/>
                </a:cubicBezTo>
                <a:cubicBezTo>
                  <a:pt x="18542" y="8449"/>
                  <a:pt x="18512" y="8476"/>
                  <a:pt x="18478" y="8533"/>
                </a:cubicBezTo>
                <a:cubicBezTo>
                  <a:pt x="18449" y="8590"/>
                  <a:pt x="18478" y="8648"/>
                  <a:pt x="18478" y="8705"/>
                </a:cubicBezTo>
                <a:cubicBezTo>
                  <a:pt x="18478" y="8762"/>
                  <a:pt x="18449" y="8762"/>
                  <a:pt x="18449" y="8820"/>
                </a:cubicBezTo>
                <a:cubicBezTo>
                  <a:pt x="18415" y="8850"/>
                  <a:pt x="18449" y="8908"/>
                  <a:pt x="18415" y="8965"/>
                </a:cubicBezTo>
                <a:cubicBezTo>
                  <a:pt x="18351" y="8965"/>
                  <a:pt x="18351" y="8965"/>
                  <a:pt x="18351" y="8965"/>
                </a:cubicBezTo>
                <a:cubicBezTo>
                  <a:pt x="18321" y="8908"/>
                  <a:pt x="18351" y="8850"/>
                  <a:pt x="18287" y="8820"/>
                </a:cubicBezTo>
                <a:cubicBezTo>
                  <a:pt x="18257" y="8762"/>
                  <a:pt x="18194" y="8820"/>
                  <a:pt x="18130" y="8762"/>
                </a:cubicBezTo>
                <a:cubicBezTo>
                  <a:pt x="18096" y="8762"/>
                  <a:pt x="18130" y="8705"/>
                  <a:pt x="18096" y="8678"/>
                </a:cubicBezTo>
                <a:cubicBezTo>
                  <a:pt x="18096" y="8621"/>
                  <a:pt x="18066" y="8590"/>
                  <a:pt x="18032" y="8533"/>
                </a:cubicBezTo>
                <a:cubicBezTo>
                  <a:pt x="18002" y="8476"/>
                  <a:pt x="17938" y="8476"/>
                  <a:pt x="17875" y="8449"/>
                </a:cubicBezTo>
                <a:cubicBezTo>
                  <a:pt x="17811" y="8418"/>
                  <a:pt x="17777" y="8361"/>
                  <a:pt x="17747" y="8304"/>
                </a:cubicBezTo>
                <a:cubicBezTo>
                  <a:pt x="17713" y="8418"/>
                  <a:pt x="17683" y="8506"/>
                  <a:pt x="17619" y="8590"/>
                </a:cubicBezTo>
                <a:cubicBezTo>
                  <a:pt x="17585" y="8621"/>
                  <a:pt x="17556" y="8590"/>
                  <a:pt x="17556" y="8621"/>
                </a:cubicBezTo>
                <a:cubicBezTo>
                  <a:pt x="17492" y="8678"/>
                  <a:pt x="17428" y="8678"/>
                  <a:pt x="17330" y="8678"/>
                </a:cubicBezTo>
                <a:cubicBezTo>
                  <a:pt x="17237" y="8678"/>
                  <a:pt x="17203" y="8678"/>
                  <a:pt x="17109" y="8678"/>
                </a:cubicBezTo>
                <a:cubicBezTo>
                  <a:pt x="17109" y="8736"/>
                  <a:pt x="17109" y="8762"/>
                  <a:pt x="17109" y="8793"/>
                </a:cubicBezTo>
                <a:cubicBezTo>
                  <a:pt x="17109" y="8934"/>
                  <a:pt x="17139" y="8992"/>
                  <a:pt x="17139" y="9137"/>
                </a:cubicBezTo>
                <a:cubicBezTo>
                  <a:pt x="17139" y="9164"/>
                  <a:pt x="17139" y="9164"/>
                  <a:pt x="17109" y="9194"/>
                </a:cubicBezTo>
                <a:cubicBezTo>
                  <a:pt x="16854" y="9194"/>
                  <a:pt x="16854" y="9194"/>
                  <a:pt x="16854" y="9194"/>
                </a:cubicBezTo>
                <a:cubicBezTo>
                  <a:pt x="16884" y="9336"/>
                  <a:pt x="16918" y="9481"/>
                  <a:pt x="16790" y="9538"/>
                </a:cubicBezTo>
                <a:cubicBezTo>
                  <a:pt x="16662" y="9623"/>
                  <a:pt x="16569" y="9653"/>
                  <a:pt x="16407" y="9680"/>
                </a:cubicBezTo>
                <a:cubicBezTo>
                  <a:pt x="16407" y="9737"/>
                  <a:pt x="16407" y="9768"/>
                  <a:pt x="16407" y="9825"/>
                </a:cubicBezTo>
                <a:cubicBezTo>
                  <a:pt x="16407" y="9852"/>
                  <a:pt x="16344" y="9882"/>
                  <a:pt x="16314" y="9909"/>
                </a:cubicBezTo>
                <a:cubicBezTo>
                  <a:pt x="16280" y="9936"/>
                  <a:pt x="16246" y="9997"/>
                  <a:pt x="16216" y="9997"/>
                </a:cubicBezTo>
                <a:cubicBezTo>
                  <a:pt x="16152" y="9997"/>
                  <a:pt x="16118" y="9967"/>
                  <a:pt x="16059" y="9967"/>
                </a:cubicBezTo>
                <a:cubicBezTo>
                  <a:pt x="16025" y="9936"/>
                  <a:pt x="16025" y="9909"/>
                  <a:pt x="15961" y="9909"/>
                </a:cubicBezTo>
                <a:cubicBezTo>
                  <a:pt x="15897" y="9909"/>
                  <a:pt x="15833" y="9997"/>
                  <a:pt x="15803" y="10051"/>
                </a:cubicBezTo>
                <a:cubicBezTo>
                  <a:pt x="15740" y="10081"/>
                  <a:pt x="15706" y="10051"/>
                  <a:pt x="15642" y="10081"/>
                </a:cubicBezTo>
                <a:cubicBezTo>
                  <a:pt x="15548" y="10112"/>
                  <a:pt x="15484" y="10165"/>
                  <a:pt x="15387" y="10165"/>
                </a:cubicBezTo>
                <a:cubicBezTo>
                  <a:pt x="15323" y="10165"/>
                  <a:pt x="15323" y="10165"/>
                  <a:pt x="15259" y="10165"/>
                </a:cubicBezTo>
                <a:cubicBezTo>
                  <a:pt x="15166" y="10196"/>
                  <a:pt x="15068" y="10227"/>
                  <a:pt x="14940" y="10227"/>
                </a:cubicBezTo>
                <a:cubicBezTo>
                  <a:pt x="14940" y="10253"/>
                  <a:pt x="14940" y="10280"/>
                  <a:pt x="14940" y="10280"/>
                </a:cubicBezTo>
                <a:cubicBezTo>
                  <a:pt x="14940" y="10368"/>
                  <a:pt x="15004" y="10425"/>
                  <a:pt x="15004" y="10509"/>
                </a:cubicBezTo>
                <a:cubicBezTo>
                  <a:pt x="15004" y="10540"/>
                  <a:pt x="14974" y="10540"/>
                  <a:pt x="14940" y="10540"/>
                </a:cubicBezTo>
                <a:cubicBezTo>
                  <a:pt x="14847" y="10567"/>
                  <a:pt x="14783" y="10540"/>
                  <a:pt x="14719" y="10567"/>
                </a:cubicBezTo>
                <a:cubicBezTo>
                  <a:pt x="14655" y="10597"/>
                  <a:pt x="14655" y="10681"/>
                  <a:pt x="14621" y="10739"/>
                </a:cubicBezTo>
                <a:cubicBezTo>
                  <a:pt x="14591" y="10769"/>
                  <a:pt x="14557" y="10796"/>
                  <a:pt x="14528" y="10827"/>
                </a:cubicBezTo>
                <a:cubicBezTo>
                  <a:pt x="14464" y="10911"/>
                  <a:pt x="14494" y="10968"/>
                  <a:pt x="14430" y="11083"/>
                </a:cubicBezTo>
                <a:cubicBezTo>
                  <a:pt x="14400" y="11198"/>
                  <a:pt x="14366" y="11255"/>
                  <a:pt x="14366" y="11370"/>
                </a:cubicBezTo>
                <a:cubicBezTo>
                  <a:pt x="14366" y="11458"/>
                  <a:pt x="14366" y="11515"/>
                  <a:pt x="14400" y="11599"/>
                </a:cubicBezTo>
                <a:cubicBezTo>
                  <a:pt x="14430" y="11687"/>
                  <a:pt x="14464" y="11744"/>
                  <a:pt x="14557" y="11771"/>
                </a:cubicBezTo>
                <a:cubicBezTo>
                  <a:pt x="14719" y="11802"/>
                  <a:pt x="14783" y="11802"/>
                  <a:pt x="14940" y="11802"/>
                </a:cubicBezTo>
                <a:cubicBezTo>
                  <a:pt x="15038" y="11802"/>
                  <a:pt x="15102" y="11771"/>
                  <a:pt x="15195" y="11771"/>
                </a:cubicBezTo>
                <a:cubicBezTo>
                  <a:pt x="15323" y="11771"/>
                  <a:pt x="15387" y="11771"/>
                  <a:pt x="15514" y="11771"/>
                </a:cubicBezTo>
                <a:cubicBezTo>
                  <a:pt x="15514" y="12058"/>
                  <a:pt x="15514" y="12058"/>
                  <a:pt x="15514" y="12058"/>
                </a:cubicBezTo>
                <a:cubicBezTo>
                  <a:pt x="15514" y="12172"/>
                  <a:pt x="15578" y="12230"/>
                  <a:pt x="15578" y="12344"/>
                </a:cubicBezTo>
                <a:cubicBezTo>
                  <a:pt x="15578" y="12432"/>
                  <a:pt x="15484" y="12459"/>
                  <a:pt x="15421" y="12543"/>
                </a:cubicBezTo>
                <a:cubicBezTo>
                  <a:pt x="15421" y="12543"/>
                  <a:pt x="15357" y="12543"/>
                  <a:pt x="15357" y="12574"/>
                </a:cubicBezTo>
                <a:cubicBezTo>
                  <a:pt x="15357" y="12604"/>
                  <a:pt x="15387" y="12631"/>
                  <a:pt x="15421" y="12658"/>
                </a:cubicBezTo>
                <a:cubicBezTo>
                  <a:pt x="15450" y="12773"/>
                  <a:pt x="15450" y="12861"/>
                  <a:pt x="15450" y="13002"/>
                </a:cubicBezTo>
                <a:cubicBezTo>
                  <a:pt x="15450" y="13033"/>
                  <a:pt x="15450" y="13059"/>
                  <a:pt x="15450" y="13090"/>
                </a:cubicBezTo>
                <a:cubicBezTo>
                  <a:pt x="15387" y="13090"/>
                  <a:pt x="15323" y="13117"/>
                  <a:pt x="15259" y="13090"/>
                </a:cubicBezTo>
                <a:cubicBezTo>
                  <a:pt x="15293" y="13174"/>
                  <a:pt x="15293" y="13262"/>
                  <a:pt x="15357" y="13289"/>
                </a:cubicBezTo>
                <a:cubicBezTo>
                  <a:pt x="15387" y="13319"/>
                  <a:pt x="15421" y="13289"/>
                  <a:pt x="15450" y="13319"/>
                </a:cubicBezTo>
                <a:cubicBezTo>
                  <a:pt x="15548" y="13403"/>
                  <a:pt x="15484" y="13491"/>
                  <a:pt x="15514" y="13606"/>
                </a:cubicBezTo>
                <a:cubicBezTo>
                  <a:pt x="15514" y="13690"/>
                  <a:pt x="15514" y="13778"/>
                  <a:pt x="15548" y="13862"/>
                </a:cubicBezTo>
                <a:cubicBezTo>
                  <a:pt x="15642" y="13977"/>
                  <a:pt x="15740" y="13977"/>
                  <a:pt x="15833" y="14092"/>
                </a:cubicBezTo>
                <a:cubicBezTo>
                  <a:pt x="15833" y="14122"/>
                  <a:pt x="15833" y="14149"/>
                  <a:pt x="15867" y="14180"/>
                </a:cubicBezTo>
                <a:cubicBezTo>
                  <a:pt x="15897" y="14294"/>
                  <a:pt x="16025" y="14321"/>
                  <a:pt x="16025" y="14436"/>
                </a:cubicBezTo>
                <a:cubicBezTo>
                  <a:pt x="16025" y="14466"/>
                  <a:pt x="15995" y="14466"/>
                  <a:pt x="15961" y="14493"/>
                </a:cubicBezTo>
                <a:cubicBezTo>
                  <a:pt x="16088" y="14550"/>
                  <a:pt x="16152" y="14550"/>
                  <a:pt x="16280" y="14550"/>
                </a:cubicBezTo>
                <a:cubicBezTo>
                  <a:pt x="16280" y="14608"/>
                  <a:pt x="16280" y="14665"/>
                  <a:pt x="16314" y="14696"/>
                </a:cubicBezTo>
                <a:cubicBezTo>
                  <a:pt x="16344" y="14722"/>
                  <a:pt x="16373" y="14696"/>
                  <a:pt x="16407" y="14722"/>
                </a:cubicBezTo>
                <a:cubicBezTo>
                  <a:pt x="16471" y="14722"/>
                  <a:pt x="16501" y="14780"/>
                  <a:pt x="16569" y="14810"/>
                </a:cubicBezTo>
                <a:cubicBezTo>
                  <a:pt x="16662" y="14837"/>
                  <a:pt x="16726" y="14810"/>
                  <a:pt x="16854" y="14810"/>
                </a:cubicBezTo>
                <a:cubicBezTo>
                  <a:pt x="17011" y="14837"/>
                  <a:pt x="17011" y="14837"/>
                  <a:pt x="17011" y="14837"/>
                </a:cubicBezTo>
                <a:cubicBezTo>
                  <a:pt x="17173" y="15066"/>
                  <a:pt x="17139" y="15265"/>
                  <a:pt x="17330" y="15468"/>
                </a:cubicBezTo>
                <a:cubicBezTo>
                  <a:pt x="17428" y="15552"/>
                  <a:pt x="17492" y="15640"/>
                  <a:pt x="17619" y="15697"/>
                </a:cubicBezTo>
                <a:cubicBezTo>
                  <a:pt x="17747" y="15755"/>
                  <a:pt x="17811" y="15781"/>
                  <a:pt x="17904" y="15839"/>
                </a:cubicBezTo>
                <a:cubicBezTo>
                  <a:pt x="17938" y="15869"/>
                  <a:pt x="17938" y="15896"/>
                  <a:pt x="17968" y="15927"/>
                </a:cubicBezTo>
                <a:cubicBezTo>
                  <a:pt x="17904" y="15984"/>
                  <a:pt x="17811" y="15953"/>
                  <a:pt x="17811" y="16041"/>
                </a:cubicBezTo>
                <a:cubicBezTo>
                  <a:pt x="17811" y="16156"/>
                  <a:pt x="17875" y="16213"/>
                  <a:pt x="17875" y="16328"/>
                </a:cubicBezTo>
                <a:cubicBezTo>
                  <a:pt x="17875" y="16385"/>
                  <a:pt x="17841" y="16443"/>
                  <a:pt x="17811" y="16500"/>
                </a:cubicBezTo>
                <a:cubicBezTo>
                  <a:pt x="17777" y="16557"/>
                  <a:pt x="17777" y="16584"/>
                  <a:pt x="17747" y="16615"/>
                </a:cubicBezTo>
                <a:cubicBezTo>
                  <a:pt x="17683" y="16672"/>
                  <a:pt x="17619" y="16672"/>
                  <a:pt x="17522" y="16699"/>
                </a:cubicBezTo>
                <a:lnTo>
                  <a:pt x="17492" y="16699"/>
                </a:lnTo>
                <a:cubicBezTo>
                  <a:pt x="17458" y="16729"/>
                  <a:pt x="17458" y="16756"/>
                  <a:pt x="17458" y="16756"/>
                </a:cubicBezTo>
                <a:cubicBezTo>
                  <a:pt x="17428" y="16787"/>
                  <a:pt x="17428" y="16814"/>
                  <a:pt x="17364" y="16844"/>
                </a:cubicBezTo>
                <a:cubicBezTo>
                  <a:pt x="17300" y="16902"/>
                  <a:pt x="17203" y="16844"/>
                  <a:pt x="17109" y="16902"/>
                </a:cubicBezTo>
                <a:cubicBezTo>
                  <a:pt x="17075" y="16902"/>
                  <a:pt x="17075" y="16928"/>
                  <a:pt x="17045" y="16928"/>
                </a:cubicBezTo>
                <a:cubicBezTo>
                  <a:pt x="17011" y="16959"/>
                  <a:pt x="16947" y="16986"/>
                  <a:pt x="16918" y="17043"/>
                </a:cubicBezTo>
                <a:lnTo>
                  <a:pt x="16918" y="17074"/>
                </a:lnTo>
                <a:cubicBezTo>
                  <a:pt x="16918" y="17158"/>
                  <a:pt x="16918" y="17215"/>
                  <a:pt x="16854" y="17272"/>
                </a:cubicBezTo>
                <a:cubicBezTo>
                  <a:pt x="16918" y="17272"/>
                  <a:pt x="16947" y="17303"/>
                  <a:pt x="17011" y="17303"/>
                </a:cubicBezTo>
                <a:cubicBezTo>
                  <a:pt x="17045" y="17303"/>
                  <a:pt x="17075" y="17272"/>
                  <a:pt x="17109" y="17272"/>
                </a:cubicBezTo>
                <a:cubicBezTo>
                  <a:pt x="17173" y="17272"/>
                  <a:pt x="17203" y="17272"/>
                  <a:pt x="17237" y="17303"/>
                </a:cubicBezTo>
                <a:cubicBezTo>
                  <a:pt x="17266" y="17387"/>
                  <a:pt x="17300" y="17444"/>
                  <a:pt x="17300" y="17559"/>
                </a:cubicBezTo>
                <a:cubicBezTo>
                  <a:pt x="17300" y="17616"/>
                  <a:pt x="17300" y="17647"/>
                  <a:pt x="17300" y="17701"/>
                </a:cubicBezTo>
                <a:cubicBezTo>
                  <a:pt x="17300" y="17731"/>
                  <a:pt x="17330" y="17758"/>
                  <a:pt x="17330" y="17788"/>
                </a:cubicBezTo>
                <a:cubicBezTo>
                  <a:pt x="17330" y="17930"/>
                  <a:pt x="17139" y="17960"/>
                  <a:pt x="17139" y="18102"/>
                </a:cubicBezTo>
                <a:cubicBezTo>
                  <a:pt x="17139" y="18159"/>
                  <a:pt x="17203" y="18190"/>
                  <a:pt x="17203" y="18217"/>
                </a:cubicBezTo>
                <a:cubicBezTo>
                  <a:pt x="17237" y="18362"/>
                  <a:pt x="17237" y="18446"/>
                  <a:pt x="17330" y="18534"/>
                </a:cubicBezTo>
                <a:cubicBezTo>
                  <a:pt x="17458" y="18618"/>
                  <a:pt x="17585" y="18649"/>
                  <a:pt x="17713" y="18675"/>
                </a:cubicBezTo>
                <a:cubicBezTo>
                  <a:pt x="17713" y="18706"/>
                  <a:pt x="17683" y="18733"/>
                  <a:pt x="17683" y="18733"/>
                </a:cubicBezTo>
                <a:cubicBezTo>
                  <a:pt x="17683" y="18763"/>
                  <a:pt x="17649" y="18733"/>
                  <a:pt x="17619" y="18763"/>
                </a:cubicBezTo>
                <a:cubicBezTo>
                  <a:pt x="17619" y="18790"/>
                  <a:pt x="17619" y="18821"/>
                  <a:pt x="17619" y="18847"/>
                </a:cubicBezTo>
                <a:cubicBezTo>
                  <a:pt x="17619" y="18993"/>
                  <a:pt x="17683" y="19077"/>
                  <a:pt x="17683" y="19218"/>
                </a:cubicBezTo>
                <a:cubicBezTo>
                  <a:pt x="17683" y="19478"/>
                  <a:pt x="17683" y="19478"/>
                  <a:pt x="17683" y="19478"/>
                </a:cubicBezTo>
                <a:cubicBezTo>
                  <a:pt x="17683" y="19562"/>
                  <a:pt x="17777" y="19562"/>
                  <a:pt x="17841" y="19624"/>
                </a:cubicBezTo>
                <a:cubicBezTo>
                  <a:pt x="17904" y="19650"/>
                  <a:pt x="17904" y="19738"/>
                  <a:pt x="17904" y="19792"/>
                </a:cubicBezTo>
                <a:cubicBezTo>
                  <a:pt x="17904" y="19906"/>
                  <a:pt x="17841" y="19964"/>
                  <a:pt x="17777" y="20052"/>
                </a:cubicBezTo>
                <a:cubicBezTo>
                  <a:pt x="17747" y="20109"/>
                  <a:pt x="17713" y="20136"/>
                  <a:pt x="17683" y="20193"/>
                </a:cubicBezTo>
                <a:cubicBezTo>
                  <a:pt x="17585" y="20365"/>
                  <a:pt x="17522" y="20480"/>
                  <a:pt x="17364" y="20625"/>
                </a:cubicBezTo>
                <a:cubicBezTo>
                  <a:pt x="17266" y="20709"/>
                  <a:pt x="17173" y="20740"/>
                  <a:pt x="17139" y="20855"/>
                </a:cubicBezTo>
                <a:cubicBezTo>
                  <a:pt x="17109" y="20939"/>
                  <a:pt x="17109" y="20996"/>
                  <a:pt x="17045" y="21053"/>
                </a:cubicBezTo>
                <a:cubicBezTo>
                  <a:pt x="16981" y="21141"/>
                  <a:pt x="16947" y="21168"/>
                  <a:pt x="16854" y="21225"/>
                </a:cubicBezTo>
                <a:cubicBezTo>
                  <a:pt x="16790" y="21256"/>
                  <a:pt x="16756" y="21283"/>
                  <a:pt x="16697" y="21340"/>
                </a:cubicBezTo>
                <a:cubicBezTo>
                  <a:pt x="16662" y="21371"/>
                  <a:pt x="16628" y="21428"/>
                  <a:pt x="16569" y="21428"/>
                </a:cubicBezTo>
                <a:cubicBezTo>
                  <a:pt x="16501" y="21428"/>
                  <a:pt x="16471" y="21371"/>
                  <a:pt x="16407" y="21313"/>
                </a:cubicBezTo>
                <a:cubicBezTo>
                  <a:pt x="16344" y="21283"/>
                  <a:pt x="16314" y="21256"/>
                  <a:pt x="16246" y="21199"/>
                </a:cubicBezTo>
                <a:cubicBezTo>
                  <a:pt x="16152" y="21141"/>
                  <a:pt x="16118" y="21084"/>
                  <a:pt x="16059" y="20996"/>
                </a:cubicBezTo>
                <a:cubicBezTo>
                  <a:pt x="16025" y="20969"/>
                  <a:pt x="15995" y="20939"/>
                  <a:pt x="15995" y="20855"/>
                </a:cubicBezTo>
                <a:cubicBezTo>
                  <a:pt x="15995" y="20767"/>
                  <a:pt x="16059" y="20740"/>
                  <a:pt x="16088" y="20625"/>
                </a:cubicBezTo>
                <a:cubicBezTo>
                  <a:pt x="16118" y="20568"/>
                  <a:pt x="16088" y="20537"/>
                  <a:pt x="16088" y="20453"/>
                </a:cubicBezTo>
                <a:cubicBezTo>
                  <a:pt x="16088" y="20109"/>
                  <a:pt x="16088" y="20109"/>
                  <a:pt x="16088" y="20109"/>
                </a:cubicBezTo>
                <a:cubicBezTo>
                  <a:pt x="16088" y="20021"/>
                  <a:pt x="16088" y="19964"/>
                  <a:pt x="16118" y="19906"/>
                </a:cubicBezTo>
                <a:cubicBezTo>
                  <a:pt x="16152" y="19849"/>
                  <a:pt x="16216" y="19849"/>
                  <a:pt x="16216" y="19792"/>
                </a:cubicBezTo>
                <a:cubicBezTo>
                  <a:pt x="16216" y="19677"/>
                  <a:pt x="16152" y="19624"/>
                  <a:pt x="16152" y="19509"/>
                </a:cubicBezTo>
                <a:cubicBezTo>
                  <a:pt x="16152" y="19421"/>
                  <a:pt x="16152" y="19333"/>
                  <a:pt x="16186" y="19249"/>
                </a:cubicBezTo>
                <a:cubicBezTo>
                  <a:pt x="16246" y="19249"/>
                  <a:pt x="16246" y="19279"/>
                  <a:pt x="16314" y="19279"/>
                </a:cubicBezTo>
                <a:cubicBezTo>
                  <a:pt x="16569" y="19279"/>
                  <a:pt x="16569" y="19279"/>
                  <a:pt x="16569" y="19279"/>
                </a:cubicBezTo>
                <a:cubicBezTo>
                  <a:pt x="16628" y="19279"/>
                  <a:pt x="16697" y="19249"/>
                  <a:pt x="16697" y="19192"/>
                </a:cubicBezTo>
                <a:cubicBezTo>
                  <a:pt x="16697" y="19050"/>
                  <a:pt x="16569" y="18993"/>
                  <a:pt x="16441" y="18905"/>
                </a:cubicBezTo>
                <a:cubicBezTo>
                  <a:pt x="16373" y="18878"/>
                  <a:pt x="16314" y="18847"/>
                  <a:pt x="16280" y="18790"/>
                </a:cubicBezTo>
                <a:cubicBezTo>
                  <a:pt x="16246" y="18790"/>
                  <a:pt x="16246" y="18763"/>
                  <a:pt x="16216" y="18733"/>
                </a:cubicBezTo>
                <a:cubicBezTo>
                  <a:pt x="16186" y="18733"/>
                  <a:pt x="16059" y="18763"/>
                  <a:pt x="15995" y="18763"/>
                </a:cubicBezTo>
                <a:cubicBezTo>
                  <a:pt x="16059" y="18733"/>
                  <a:pt x="16059" y="18733"/>
                  <a:pt x="16059" y="18733"/>
                </a:cubicBezTo>
                <a:cubicBezTo>
                  <a:pt x="15961" y="18733"/>
                  <a:pt x="15897" y="18733"/>
                  <a:pt x="15803" y="18733"/>
                </a:cubicBezTo>
                <a:cubicBezTo>
                  <a:pt x="15676" y="18733"/>
                  <a:pt x="15612" y="18763"/>
                  <a:pt x="15484" y="18763"/>
                </a:cubicBezTo>
                <a:cubicBezTo>
                  <a:pt x="15387" y="18790"/>
                  <a:pt x="15323" y="18763"/>
                  <a:pt x="15229" y="18790"/>
                </a:cubicBezTo>
                <a:cubicBezTo>
                  <a:pt x="15195" y="18821"/>
                  <a:pt x="15195" y="18847"/>
                  <a:pt x="15166" y="18878"/>
                </a:cubicBezTo>
                <a:cubicBezTo>
                  <a:pt x="15102" y="18962"/>
                  <a:pt x="15068" y="18993"/>
                  <a:pt x="15004" y="19050"/>
                </a:cubicBezTo>
                <a:cubicBezTo>
                  <a:pt x="14974" y="19107"/>
                  <a:pt x="14940" y="19134"/>
                  <a:pt x="14876" y="19192"/>
                </a:cubicBezTo>
                <a:cubicBezTo>
                  <a:pt x="14813" y="19218"/>
                  <a:pt x="14749" y="19249"/>
                  <a:pt x="14749" y="19333"/>
                </a:cubicBezTo>
                <a:cubicBezTo>
                  <a:pt x="14749" y="19394"/>
                  <a:pt x="14783" y="19421"/>
                  <a:pt x="14847" y="19448"/>
                </a:cubicBezTo>
                <a:cubicBezTo>
                  <a:pt x="14719" y="19593"/>
                  <a:pt x="14591" y="19677"/>
                  <a:pt x="14400" y="19765"/>
                </a:cubicBezTo>
                <a:cubicBezTo>
                  <a:pt x="14302" y="19822"/>
                  <a:pt x="14272" y="19880"/>
                  <a:pt x="14175" y="19906"/>
                </a:cubicBezTo>
                <a:cubicBezTo>
                  <a:pt x="14111" y="19937"/>
                  <a:pt x="14081" y="19937"/>
                  <a:pt x="14017" y="19994"/>
                </a:cubicBezTo>
                <a:cubicBezTo>
                  <a:pt x="13983" y="19994"/>
                  <a:pt x="13983" y="20052"/>
                  <a:pt x="13983" y="20109"/>
                </a:cubicBezTo>
                <a:cubicBezTo>
                  <a:pt x="13983" y="20136"/>
                  <a:pt x="14017" y="20166"/>
                  <a:pt x="14017" y="20224"/>
                </a:cubicBezTo>
                <a:cubicBezTo>
                  <a:pt x="14017" y="20396"/>
                  <a:pt x="13953" y="20537"/>
                  <a:pt x="13792" y="20625"/>
                </a:cubicBezTo>
                <a:cubicBezTo>
                  <a:pt x="13669" y="20709"/>
                  <a:pt x="13600" y="20797"/>
                  <a:pt x="13507" y="20881"/>
                </a:cubicBezTo>
                <a:cubicBezTo>
                  <a:pt x="13443" y="20969"/>
                  <a:pt x="13345" y="20996"/>
                  <a:pt x="13345" y="21111"/>
                </a:cubicBezTo>
                <a:cubicBezTo>
                  <a:pt x="13345" y="21256"/>
                  <a:pt x="13379" y="21371"/>
                  <a:pt x="13473" y="21512"/>
                </a:cubicBezTo>
                <a:cubicBezTo>
                  <a:pt x="13188" y="21485"/>
                  <a:pt x="13090" y="21340"/>
                  <a:pt x="12805" y="21256"/>
                </a:cubicBezTo>
                <a:cubicBezTo>
                  <a:pt x="12678" y="21199"/>
                  <a:pt x="12584" y="21199"/>
                  <a:pt x="12422" y="21168"/>
                </a:cubicBezTo>
                <a:cubicBezTo>
                  <a:pt x="12295" y="21141"/>
                  <a:pt x="12231" y="21111"/>
                  <a:pt x="12103" y="21111"/>
                </a:cubicBezTo>
                <a:cubicBezTo>
                  <a:pt x="11946" y="21111"/>
                  <a:pt x="11848" y="21168"/>
                  <a:pt x="11691" y="21199"/>
                </a:cubicBezTo>
                <a:cubicBezTo>
                  <a:pt x="11627" y="21225"/>
                  <a:pt x="11593" y="21225"/>
                  <a:pt x="11529" y="21225"/>
                </a:cubicBezTo>
                <a:cubicBezTo>
                  <a:pt x="11500" y="21256"/>
                  <a:pt x="11466" y="21283"/>
                  <a:pt x="11436" y="21283"/>
                </a:cubicBezTo>
                <a:cubicBezTo>
                  <a:pt x="11372" y="21283"/>
                  <a:pt x="11338" y="21256"/>
                  <a:pt x="11274" y="21225"/>
                </a:cubicBezTo>
                <a:cubicBezTo>
                  <a:pt x="11147" y="21199"/>
                  <a:pt x="11087" y="21199"/>
                  <a:pt x="10959" y="21168"/>
                </a:cubicBezTo>
                <a:cubicBezTo>
                  <a:pt x="10734" y="21168"/>
                  <a:pt x="10641" y="21168"/>
                  <a:pt x="10415" y="21168"/>
                </a:cubicBezTo>
                <a:cubicBezTo>
                  <a:pt x="10130" y="21168"/>
                  <a:pt x="9939" y="21168"/>
                  <a:pt x="9650" y="21199"/>
                </a:cubicBezTo>
                <a:cubicBezTo>
                  <a:pt x="9556" y="21225"/>
                  <a:pt x="9492" y="21225"/>
                  <a:pt x="9394" y="21256"/>
                </a:cubicBezTo>
                <a:cubicBezTo>
                  <a:pt x="9301" y="21283"/>
                  <a:pt x="9203" y="21256"/>
                  <a:pt x="9110" y="21283"/>
                </a:cubicBezTo>
                <a:cubicBezTo>
                  <a:pt x="8757" y="21340"/>
                  <a:pt x="8569" y="21397"/>
                  <a:pt x="8250" y="21485"/>
                </a:cubicBezTo>
                <a:cubicBezTo>
                  <a:pt x="8191" y="21512"/>
                  <a:pt x="8123" y="21543"/>
                  <a:pt x="8029" y="21543"/>
                </a:cubicBezTo>
                <a:cubicBezTo>
                  <a:pt x="7995" y="21543"/>
                  <a:pt x="7966" y="21543"/>
                  <a:pt x="7936" y="21543"/>
                </a:cubicBezTo>
                <a:cubicBezTo>
                  <a:pt x="7868" y="21569"/>
                  <a:pt x="7838" y="21600"/>
                  <a:pt x="7774" y="21600"/>
                </a:cubicBezTo>
                <a:cubicBezTo>
                  <a:pt x="7740" y="21600"/>
                  <a:pt x="7740" y="21569"/>
                  <a:pt x="7710" y="21569"/>
                </a:cubicBezTo>
                <a:cubicBezTo>
                  <a:pt x="7774" y="21397"/>
                  <a:pt x="7838" y="21340"/>
                  <a:pt x="7966" y="21168"/>
                </a:cubicBezTo>
                <a:cubicBezTo>
                  <a:pt x="8029" y="21225"/>
                  <a:pt x="8063" y="21283"/>
                  <a:pt x="8123" y="21283"/>
                </a:cubicBezTo>
                <a:cubicBezTo>
                  <a:pt x="8221" y="21283"/>
                  <a:pt x="8250" y="21225"/>
                  <a:pt x="8314" y="21199"/>
                </a:cubicBezTo>
                <a:cubicBezTo>
                  <a:pt x="8476" y="21141"/>
                  <a:pt x="8603" y="21141"/>
                  <a:pt x="8693" y="21027"/>
                </a:cubicBezTo>
                <a:cubicBezTo>
                  <a:pt x="8791" y="20939"/>
                  <a:pt x="8854" y="20881"/>
                  <a:pt x="8982" y="20767"/>
                </a:cubicBezTo>
                <a:cubicBezTo>
                  <a:pt x="9075" y="20682"/>
                  <a:pt x="9173" y="20625"/>
                  <a:pt x="9173" y="20510"/>
                </a:cubicBezTo>
                <a:cubicBezTo>
                  <a:pt x="9173" y="20396"/>
                  <a:pt x="9012" y="20423"/>
                  <a:pt x="8918" y="20423"/>
                </a:cubicBezTo>
                <a:cubicBezTo>
                  <a:pt x="8791" y="20396"/>
                  <a:pt x="8693" y="20365"/>
                  <a:pt x="8569" y="20365"/>
                </a:cubicBezTo>
                <a:cubicBezTo>
                  <a:pt x="8540" y="20365"/>
                  <a:pt x="8540" y="20423"/>
                  <a:pt x="8506" y="20453"/>
                </a:cubicBezTo>
                <a:cubicBezTo>
                  <a:pt x="8476" y="20510"/>
                  <a:pt x="8442" y="20568"/>
                  <a:pt x="8378" y="20568"/>
                </a:cubicBezTo>
                <a:cubicBezTo>
                  <a:pt x="8314" y="20568"/>
                  <a:pt x="8284" y="20537"/>
                  <a:pt x="8221" y="20537"/>
                </a:cubicBezTo>
                <a:cubicBezTo>
                  <a:pt x="8093" y="20537"/>
                  <a:pt x="8063" y="20537"/>
                  <a:pt x="7936" y="20537"/>
                </a:cubicBezTo>
                <a:cubicBezTo>
                  <a:pt x="7838" y="20537"/>
                  <a:pt x="7774" y="20568"/>
                  <a:pt x="7710" y="20537"/>
                </a:cubicBezTo>
                <a:cubicBezTo>
                  <a:pt x="7583" y="20537"/>
                  <a:pt x="7583" y="20423"/>
                  <a:pt x="7519" y="20338"/>
                </a:cubicBezTo>
                <a:cubicBezTo>
                  <a:pt x="7489" y="20308"/>
                  <a:pt x="7455" y="20308"/>
                  <a:pt x="7455" y="20250"/>
                </a:cubicBezTo>
                <a:cubicBezTo>
                  <a:pt x="7391" y="20136"/>
                  <a:pt x="7391" y="20052"/>
                  <a:pt x="7298" y="19964"/>
                </a:cubicBezTo>
                <a:cubicBezTo>
                  <a:pt x="7234" y="19994"/>
                  <a:pt x="7234" y="19994"/>
                  <a:pt x="7234" y="19994"/>
                </a:cubicBezTo>
                <a:cubicBezTo>
                  <a:pt x="7200" y="20078"/>
                  <a:pt x="7136" y="20166"/>
                  <a:pt x="7136" y="20281"/>
                </a:cubicBezTo>
                <a:cubicBezTo>
                  <a:pt x="7136" y="20396"/>
                  <a:pt x="7200" y="20423"/>
                  <a:pt x="7234" y="20510"/>
                </a:cubicBezTo>
                <a:cubicBezTo>
                  <a:pt x="7264" y="20652"/>
                  <a:pt x="7298" y="20740"/>
                  <a:pt x="7391" y="20855"/>
                </a:cubicBezTo>
                <a:cubicBezTo>
                  <a:pt x="7391" y="20881"/>
                  <a:pt x="7391" y="20881"/>
                  <a:pt x="7391" y="20881"/>
                </a:cubicBezTo>
                <a:cubicBezTo>
                  <a:pt x="7234" y="20855"/>
                  <a:pt x="7136" y="20855"/>
                  <a:pt x="7009" y="20797"/>
                </a:cubicBezTo>
                <a:cubicBezTo>
                  <a:pt x="6881" y="20767"/>
                  <a:pt x="6787" y="20709"/>
                  <a:pt x="6787" y="20595"/>
                </a:cubicBezTo>
                <a:cubicBezTo>
                  <a:pt x="6787" y="20453"/>
                  <a:pt x="6817" y="20396"/>
                  <a:pt x="6851" y="20250"/>
                </a:cubicBezTo>
                <a:cubicBezTo>
                  <a:pt x="6724" y="19765"/>
                  <a:pt x="6724" y="19765"/>
                  <a:pt x="6724" y="19765"/>
                </a:cubicBezTo>
                <a:cubicBezTo>
                  <a:pt x="6724" y="19593"/>
                  <a:pt x="6724" y="19448"/>
                  <a:pt x="6817" y="19279"/>
                </a:cubicBezTo>
                <a:cubicBezTo>
                  <a:pt x="6817" y="19218"/>
                  <a:pt x="6881" y="19192"/>
                  <a:pt x="6881" y="19134"/>
                </a:cubicBezTo>
                <a:cubicBezTo>
                  <a:pt x="6881" y="19050"/>
                  <a:pt x="6881" y="19050"/>
                  <a:pt x="6881" y="19050"/>
                </a:cubicBezTo>
                <a:cubicBezTo>
                  <a:pt x="6787" y="19050"/>
                  <a:pt x="6787" y="19050"/>
                  <a:pt x="6787" y="19050"/>
                </a:cubicBezTo>
                <a:cubicBezTo>
                  <a:pt x="6660" y="19050"/>
                  <a:pt x="6626" y="19107"/>
                  <a:pt x="6498" y="19165"/>
                </a:cubicBezTo>
                <a:cubicBezTo>
                  <a:pt x="6469" y="19165"/>
                  <a:pt x="6434" y="19192"/>
                  <a:pt x="6371" y="19192"/>
                </a:cubicBezTo>
                <a:cubicBezTo>
                  <a:pt x="6341" y="19165"/>
                  <a:pt x="6307" y="19077"/>
                  <a:pt x="6277" y="19019"/>
                </a:cubicBezTo>
                <a:cubicBezTo>
                  <a:pt x="6243" y="18993"/>
                  <a:pt x="6243" y="18993"/>
                  <a:pt x="6213" y="18993"/>
                </a:cubicBezTo>
                <a:cubicBezTo>
                  <a:pt x="6179" y="18935"/>
                  <a:pt x="6179" y="18905"/>
                  <a:pt x="6179" y="18847"/>
                </a:cubicBezTo>
                <a:cubicBezTo>
                  <a:pt x="6116" y="18763"/>
                  <a:pt x="6086" y="18733"/>
                  <a:pt x="6022" y="18649"/>
                </a:cubicBezTo>
                <a:cubicBezTo>
                  <a:pt x="5924" y="18591"/>
                  <a:pt x="5865" y="18534"/>
                  <a:pt x="5767" y="18534"/>
                </a:cubicBezTo>
                <a:cubicBezTo>
                  <a:pt x="5737" y="18534"/>
                  <a:pt x="5669" y="18534"/>
                  <a:pt x="5669" y="18534"/>
                </a:cubicBezTo>
                <a:cubicBezTo>
                  <a:pt x="5639" y="18503"/>
                  <a:pt x="5639" y="18446"/>
                  <a:pt x="5609" y="18419"/>
                </a:cubicBezTo>
                <a:cubicBezTo>
                  <a:pt x="5575" y="18331"/>
                  <a:pt x="5482" y="18331"/>
                  <a:pt x="5448" y="18247"/>
                </a:cubicBezTo>
                <a:cubicBezTo>
                  <a:pt x="5384" y="18159"/>
                  <a:pt x="5354" y="18102"/>
                  <a:pt x="5320" y="18018"/>
                </a:cubicBezTo>
                <a:cubicBezTo>
                  <a:pt x="5286" y="18018"/>
                  <a:pt x="5256" y="18018"/>
                  <a:pt x="5193" y="18018"/>
                </a:cubicBezTo>
                <a:cubicBezTo>
                  <a:pt x="5163" y="18045"/>
                  <a:pt x="5163" y="18075"/>
                  <a:pt x="5163" y="18133"/>
                </a:cubicBezTo>
                <a:cubicBezTo>
                  <a:pt x="5129" y="18133"/>
                  <a:pt x="5129" y="18133"/>
                  <a:pt x="5099" y="18159"/>
                </a:cubicBezTo>
                <a:cubicBezTo>
                  <a:pt x="4972" y="18102"/>
                  <a:pt x="4874" y="18102"/>
                  <a:pt x="4716" y="18102"/>
                </a:cubicBezTo>
                <a:cubicBezTo>
                  <a:pt x="4716" y="17987"/>
                  <a:pt x="4653" y="17903"/>
                  <a:pt x="4589" y="17788"/>
                </a:cubicBezTo>
                <a:cubicBezTo>
                  <a:pt x="4619" y="17758"/>
                  <a:pt x="4682" y="17731"/>
                  <a:pt x="4716" y="17674"/>
                </a:cubicBezTo>
                <a:cubicBezTo>
                  <a:pt x="4746" y="17586"/>
                  <a:pt x="4682" y="17532"/>
                  <a:pt x="4716" y="17418"/>
                </a:cubicBezTo>
                <a:cubicBezTo>
                  <a:pt x="4716" y="17356"/>
                  <a:pt x="4746" y="17303"/>
                  <a:pt x="4746" y="17242"/>
                </a:cubicBezTo>
                <a:cubicBezTo>
                  <a:pt x="4746" y="17158"/>
                  <a:pt x="4716" y="17131"/>
                  <a:pt x="4716" y="17074"/>
                </a:cubicBezTo>
                <a:cubicBezTo>
                  <a:pt x="4716" y="17016"/>
                  <a:pt x="4746" y="16986"/>
                  <a:pt x="4746" y="16959"/>
                </a:cubicBezTo>
                <a:cubicBezTo>
                  <a:pt x="4746" y="16844"/>
                  <a:pt x="4555" y="16814"/>
                  <a:pt x="4555" y="16699"/>
                </a:cubicBezTo>
                <a:cubicBezTo>
                  <a:pt x="4555" y="16642"/>
                  <a:pt x="4619" y="16615"/>
                  <a:pt x="4619" y="16557"/>
                </a:cubicBezTo>
                <a:cubicBezTo>
                  <a:pt x="4619" y="16470"/>
                  <a:pt x="4525" y="16443"/>
                  <a:pt x="4461" y="16385"/>
                </a:cubicBezTo>
                <a:cubicBezTo>
                  <a:pt x="4461" y="16412"/>
                  <a:pt x="4427" y="16443"/>
                  <a:pt x="4397" y="16470"/>
                </a:cubicBezTo>
                <a:cubicBezTo>
                  <a:pt x="4300" y="16385"/>
                  <a:pt x="4270" y="16271"/>
                  <a:pt x="4270" y="16156"/>
                </a:cubicBezTo>
                <a:cubicBezTo>
                  <a:pt x="4270" y="16099"/>
                  <a:pt x="4270" y="16068"/>
                  <a:pt x="4300" y="16041"/>
                </a:cubicBezTo>
                <a:cubicBezTo>
                  <a:pt x="4206" y="16041"/>
                  <a:pt x="4172" y="16041"/>
                  <a:pt x="4108" y="16041"/>
                </a:cubicBezTo>
                <a:cubicBezTo>
                  <a:pt x="4078" y="15953"/>
                  <a:pt x="4078" y="15896"/>
                  <a:pt x="4078" y="15812"/>
                </a:cubicBezTo>
                <a:lnTo>
                  <a:pt x="4044" y="15755"/>
                </a:lnTo>
                <a:cubicBezTo>
                  <a:pt x="3981" y="15755"/>
                  <a:pt x="3951" y="15781"/>
                  <a:pt x="3887" y="15781"/>
                </a:cubicBezTo>
                <a:cubicBezTo>
                  <a:pt x="3759" y="15781"/>
                  <a:pt x="3696" y="15667"/>
                  <a:pt x="3568" y="15667"/>
                </a:cubicBezTo>
                <a:cubicBezTo>
                  <a:pt x="3534" y="15667"/>
                  <a:pt x="3504" y="15697"/>
                  <a:pt x="3441" y="15724"/>
                </a:cubicBezTo>
                <a:cubicBezTo>
                  <a:pt x="3441" y="15724"/>
                  <a:pt x="3406" y="15724"/>
                  <a:pt x="3406" y="15755"/>
                </a:cubicBezTo>
                <a:cubicBezTo>
                  <a:pt x="3406" y="15812"/>
                  <a:pt x="3441" y="15839"/>
                  <a:pt x="3441" y="15896"/>
                </a:cubicBezTo>
                <a:cubicBezTo>
                  <a:pt x="3470" y="15953"/>
                  <a:pt x="3470" y="15984"/>
                  <a:pt x="3504" y="16041"/>
                </a:cubicBezTo>
                <a:cubicBezTo>
                  <a:pt x="3534" y="16099"/>
                  <a:pt x="3598" y="16099"/>
                  <a:pt x="3662" y="16125"/>
                </a:cubicBezTo>
                <a:cubicBezTo>
                  <a:pt x="3662" y="16156"/>
                  <a:pt x="3662" y="16183"/>
                  <a:pt x="3662" y="16183"/>
                </a:cubicBezTo>
                <a:cubicBezTo>
                  <a:pt x="3598" y="16271"/>
                  <a:pt x="3504" y="16271"/>
                  <a:pt x="3377" y="16328"/>
                </a:cubicBezTo>
                <a:cubicBezTo>
                  <a:pt x="3279" y="16355"/>
                  <a:pt x="3249" y="16385"/>
                  <a:pt x="3151" y="16385"/>
                </a:cubicBezTo>
                <a:cubicBezTo>
                  <a:pt x="3151" y="16412"/>
                  <a:pt x="3185" y="16470"/>
                  <a:pt x="3151" y="16500"/>
                </a:cubicBezTo>
                <a:cubicBezTo>
                  <a:pt x="3122" y="16527"/>
                  <a:pt x="3088" y="16527"/>
                  <a:pt x="3024" y="16527"/>
                </a:cubicBezTo>
                <a:cubicBezTo>
                  <a:pt x="2994" y="16557"/>
                  <a:pt x="2960" y="16557"/>
                  <a:pt x="2930" y="16557"/>
                </a:cubicBezTo>
                <a:cubicBezTo>
                  <a:pt x="2896" y="16584"/>
                  <a:pt x="2866" y="16584"/>
                  <a:pt x="2837" y="16584"/>
                </a:cubicBezTo>
                <a:cubicBezTo>
                  <a:pt x="2803" y="16615"/>
                  <a:pt x="2803" y="16615"/>
                  <a:pt x="2803" y="16642"/>
                </a:cubicBezTo>
                <a:cubicBezTo>
                  <a:pt x="2739" y="16699"/>
                  <a:pt x="2675" y="16787"/>
                  <a:pt x="2581" y="16787"/>
                </a:cubicBezTo>
                <a:cubicBezTo>
                  <a:pt x="2547" y="16787"/>
                  <a:pt x="2513" y="16729"/>
                  <a:pt x="2484" y="16699"/>
                </a:cubicBezTo>
                <a:cubicBezTo>
                  <a:pt x="2420" y="16672"/>
                  <a:pt x="2386" y="16642"/>
                  <a:pt x="2356" y="16584"/>
                </a:cubicBezTo>
                <a:cubicBezTo>
                  <a:pt x="2356" y="16642"/>
                  <a:pt x="2356" y="16672"/>
                  <a:pt x="2326" y="16729"/>
                </a:cubicBezTo>
                <a:cubicBezTo>
                  <a:pt x="2326" y="16756"/>
                  <a:pt x="2258" y="16787"/>
                  <a:pt x="2258" y="16814"/>
                </a:cubicBezTo>
                <a:cubicBezTo>
                  <a:pt x="2258" y="17074"/>
                  <a:pt x="2258" y="17074"/>
                  <a:pt x="2258" y="17074"/>
                </a:cubicBezTo>
                <a:cubicBezTo>
                  <a:pt x="2228" y="17100"/>
                  <a:pt x="2199" y="17158"/>
                  <a:pt x="2165" y="17215"/>
                </a:cubicBezTo>
                <a:cubicBezTo>
                  <a:pt x="2135" y="17215"/>
                  <a:pt x="2135" y="17242"/>
                  <a:pt x="2101" y="17242"/>
                </a:cubicBezTo>
                <a:cubicBezTo>
                  <a:pt x="2071" y="17242"/>
                  <a:pt x="2037" y="17242"/>
                  <a:pt x="2007" y="17215"/>
                </a:cubicBezTo>
                <a:cubicBezTo>
                  <a:pt x="1973" y="17188"/>
                  <a:pt x="1973" y="17131"/>
                  <a:pt x="1944" y="17131"/>
                </a:cubicBezTo>
                <a:cubicBezTo>
                  <a:pt x="1910" y="17131"/>
                  <a:pt x="1880" y="17131"/>
                  <a:pt x="1846" y="17131"/>
                </a:cubicBezTo>
                <a:cubicBezTo>
                  <a:pt x="1816" y="17158"/>
                  <a:pt x="1816" y="17131"/>
                  <a:pt x="1782" y="17131"/>
                </a:cubicBezTo>
                <a:cubicBezTo>
                  <a:pt x="1718" y="17188"/>
                  <a:pt x="1718" y="17215"/>
                  <a:pt x="1718" y="17272"/>
                </a:cubicBezTo>
                <a:cubicBezTo>
                  <a:pt x="1654" y="17356"/>
                  <a:pt x="1625" y="17418"/>
                  <a:pt x="1591" y="1747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907" name="TextBox 45"/>
          <p:cNvSpPr txBox="1"/>
          <p:nvPr/>
        </p:nvSpPr>
        <p:spPr>
          <a:xfrm>
            <a:off x="6367312" y="1456360"/>
            <a:ext cx="1163667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271E3E"/>
                </a:solidFill>
              </a:defRPr>
            </a:lvl1pPr>
          </a:lstStyle>
          <a:p>
            <a:r>
              <a:t>Japan Profits</a:t>
            </a:r>
          </a:p>
        </p:txBody>
      </p:sp>
      <p:sp>
        <p:nvSpPr>
          <p:cNvPr id="908" name="TextBox 52"/>
          <p:cNvSpPr txBox="1"/>
          <p:nvPr/>
        </p:nvSpPr>
        <p:spPr>
          <a:xfrm>
            <a:off x="7912803" y="256031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909" name="Rectangle 16"/>
          <p:cNvSpPr/>
          <p:nvPr/>
        </p:nvSpPr>
        <p:spPr>
          <a:xfrm>
            <a:off x="11828150" y="3266695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910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8" name="Group 21"/>
          <p:cNvGrpSpPr/>
          <p:nvPr/>
        </p:nvGrpSpPr>
        <p:grpSpPr>
          <a:xfrm>
            <a:off x="16930514" y="12151197"/>
            <a:ext cx="5199635" cy="463610"/>
            <a:chOff x="-1" y="0"/>
            <a:chExt cx="5199633" cy="463608"/>
          </a:xfrm>
        </p:grpSpPr>
        <p:sp>
          <p:nvSpPr>
            <p:cNvPr id="912" name="Shape 1646"/>
            <p:cNvSpPr/>
            <p:nvPr/>
          </p:nvSpPr>
          <p:spPr>
            <a:xfrm>
              <a:off x="2879251" y="32857"/>
              <a:ext cx="418750" cy="418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" y="21600"/>
                  </a:moveTo>
                  <a:lnTo>
                    <a:pt x="4902" y="21600"/>
                  </a:lnTo>
                  <a:lnTo>
                    <a:pt x="4902" y="7024"/>
                  </a:lnTo>
                  <a:lnTo>
                    <a:pt x="273" y="7024"/>
                  </a:lnTo>
                  <a:lnTo>
                    <a:pt x="273" y="21600"/>
                  </a:lnTo>
                  <a:cubicBezTo>
                    <a:pt x="273" y="21600"/>
                    <a:pt x="273" y="21600"/>
                    <a:pt x="273" y="21600"/>
                  </a:cubicBezTo>
                  <a:close/>
                  <a:moveTo>
                    <a:pt x="2621" y="0"/>
                  </a:moveTo>
                  <a:cubicBezTo>
                    <a:pt x="1033" y="0"/>
                    <a:pt x="0" y="1086"/>
                    <a:pt x="0" y="2518"/>
                  </a:cubicBezTo>
                  <a:cubicBezTo>
                    <a:pt x="0" y="3917"/>
                    <a:pt x="1004" y="5039"/>
                    <a:pt x="2558" y="5039"/>
                  </a:cubicBezTo>
                  <a:lnTo>
                    <a:pt x="2589" y="5039"/>
                  </a:lnTo>
                  <a:cubicBezTo>
                    <a:pt x="4203" y="5039"/>
                    <a:pt x="5207" y="3917"/>
                    <a:pt x="5207" y="2518"/>
                  </a:cubicBezTo>
                  <a:cubicBezTo>
                    <a:pt x="5178" y="1086"/>
                    <a:pt x="4203" y="0"/>
                    <a:pt x="2621" y="0"/>
                  </a:cubicBezTo>
                  <a:cubicBezTo>
                    <a:pt x="2621" y="0"/>
                    <a:pt x="2621" y="0"/>
                    <a:pt x="2621" y="0"/>
                  </a:cubicBezTo>
                  <a:close/>
                  <a:moveTo>
                    <a:pt x="21600" y="13242"/>
                  </a:moveTo>
                  <a:lnTo>
                    <a:pt x="21600" y="21600"/>
                  </a:lnTo>
                  <a:lnTo>
                    <a:pt x="16970" y="21600"/>
                  </a:lnTo>
                  <a:lnTo>
                    <a:pt x="16970" y="13803"/>
                  </a:lnTo>
                  <a:cubicBezTo>
                    <a:pt x="16970" y="11844"/>
                    <a:pt x="16299" y="10507"/>
                    <a:pt x="14623" y="10507"/>
                  </a:cubicBezTo>
                  <a:cubicBezTo>
                    <a:pt x="13345" y="10507"/>
                    <a:pt x="12582" y="11408"/>
                    <a:pt x="12250" y="12280"/>
                  </a:cubicBezTo>
                  <a:cubicBezTo>
                    <a:pt x="12127" y="12592"/>
                    <a:pt x="12094" y="13025"/>
                    <a:pt x="12094" y="13462"/>
                  </a:cubicBezTo>
                  <a:lnTo>
                    <a:pt x="12094" y="21600"/>
                  </a:lnTo>
                  <a:lnTo>
                    <a:pt x="7463" y="21600"/>
                  </a:lnTo>
                  <a:cubicBezTo>
                    <a:pt x="7463" y="21600"/>
                    <a:pt x="7525" y="8394"/>
                    <a:pt x="7463" y="7024"/>
                  </a:cubicBezTo>
                  <a:lnTo>
                    <a:pt x="12094" y="7024"/>
                  </a:lnTo>
                  <a:lnTo>
                    <a:pt x="12094" y="9093"/>
                  </a:lnTo>
                  <a:cubicBezTo>
                    <a:pt x="12087" y="9106"/>
                    <a:pt x="12074" y="9123"/>
                    <a:pt x="12066" y="9139"/>
                  </a:cubicBezTo>
                  <a:lnTo>
                    <a:pt x="12094" y="9139"/>
                  </a:lnTo>
                  <a:lnTo>
                    <a:pt x="12094" y="9093"/>
                  </a:lnTo>
                  <a:cubicBezTo>
                    <a:pt x="12710" y="8101"/>
                    <a:pt x="13808" y="6683"/>
                    <a:pt x="16269" y="6683"/>
                  </a:cubicBezTo>
                  <a:cubicBezTo>
                    <a:pt x="19315" y="6683"/>
                    <a:pt x="21600" y="8767"/>
                    <a:pt x="21600" y="13242"/>
                  </a:cubicBezTo>
                  <a:cubicBezTo>
                    <a:pt x="21600" y="13242"/>
                    <a:pt x="21600" y="13242"/>
                    <a:pt x="21600" y="13242"/>
                  </a:cubicBezTo>
                  <a:close/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913" name="Shape 1649"/>
            <p:cNvSpPr/>
            <p:nvPr/>
          </p:nvSpPr>
          <p:spPr>
            <a:xfrm>
              <a:off x="820943" y="53193"/>
              <a:ext cx="478645" cy="3889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559"/>
                  </a:moveTo>
                  <a:cubicBezTo>
                    <a:pt x="20805" y="2994"/>
                    <a:pt x="19949" y="3285"/>
                    <a:pt x="19055" y="3417"/>
                  </a:cubicBezTo>
                  <a:cubicBezTo>
                    <a:pt x="19968" y="2742"/>
                    <a:pt x="20672" y="1676"/>
                    <a:pt x="21003" y="401"/>
                  </a:cubicBezTo>
                  <a:cubicBezTo>
                    <a:pt x="20147" y="1026"/>
                    <a:pt x="19198" y="1478"/>
                    <a:pt x="18187" y="1722"/>
                  </a:cubicBezTo>
                  <a:cubicBezTo>
                    <a:pt x="17379" y="665"/>
                    <a:pt x="16228" y="0"/>
                    <a:pt x="14953" y="0"/>
                  </a:cubicBezTo>
                  <a:cubicBezTo>
                    <a:pt x="12506" y="0"/>
                    <a:pt x="10524" y="2441"/>
                    <a:pt x="10524" y="5454"/>
                  </a:cubicBezTo>
                  <a:cubicBezTo>
                    <a:pt x="10524" y="5881"/>
                    <a:pt x="10561" y="6298"/>
                    <a:pt x="10637" y="6694"/>
                  </a:cubicBezTo>
                  <a:cubicBezTo>
                    <a:pt x="6954" y="6468"/>
                    <a:pt x="3689" y="4296"/>
                    <a:pt x="1504" y="998"/>
                  </a:cubicBezTo>
                  <a:cubicBezTo>
                    <a:pt x="1122" y="1806"/>
                    <a:pt x="903" y="2742"/>
                    <a:pt x="903" y="3739"/>
                  </a:cubicBezTo>
                  <a:cubicBezTo>
                    <a:pt x="903" y="5631"/>
                    <a:pt x="1686" y="7302"/>
                    <a:pt x="2875" y="8279"/>
                  </a:cubicBezTo>
                  <a:cubicBezTo>
                    <a:pt x="2149" y="8248"/>
                    <a:pt x="1466" y="8005"/>
                    <a:pt x="868" y="7599"/>
                  </a:cubicBezTo>
                  <a:cubicBezTo>
                    <a:pt x="868" y="7618"/>
                    <a:pt x="868" y="7641"/>
                    <a:pt x="868" y="7666"/>
                  </a:cubicBezTo>
                  <a:cubicBezTo>
                    <a:pt x="868" y="10307"/>
                    <a:pt x="2395" y="12512"/>
                    <a:pt x="4423" y="13011"/>
                  </a:cubicBezTo>
                  <a:cubicBezTo>
                    <a:pt x="4051" y="13134"/>
                    <a:pt x="3658" y="13201"/>
                    <a:pt x="3255" y="13201"/>
                  </a:cubicBezTo>
                  <a:cubicBezTo>
                    <a:pt x="2970" y="13201"/>
                    <a:pt x="2691" y="13168"/>
                    <a:pt x="2420" y="13106"/>
                  </a:cubicBezTo>
                  <a:cubicBezTo>
                    <a:pt x="2983" y="15270"/>
                    <a:pt x="4621" y="16846"/>
                    <a:pt x="6561" y="16890"/>
                  </a:cubicBezTo>
                  <a:cubicBezTo>
                    <a:pt x="5042" y="18353"/>
                    <a:pt x="3134" y="19225"/>
                    <a:pt x="1056" y="19225"/>
                  </a:cubicBezTo>
                  <a:cubicBezTo>
                    <a:pt x="700" y="19225"/>
                    <a:pt x="347" y="19197"/>
                    <a:pt x="0" y="19149"/>
                  </a:cubicBezTo>
                  <a:cubicBezTo>
                    <a:pt x="1963" y="20695"/>
                    <a:pt x="4290" y="21600"/>
                    <a:pt x="6791" y="21600"/>
                  </a:cubicBezTo>
                  <a:cubicBezTo>
                    <a:pt x="14943" y="21600"/>
                    <a:pt x="19401" y="13291"/>
                    <a:pt x="19401" y="6084"/>
                  </a:cubicBezTo>
                  <a:cubicBezTo>
                    <a:pt x="19401" y="5851"/>
                    <a:pt x="19396" y="5613"/>
                    <a:pt x="19388" y="5380"/>
                  </a:cubicBezTo>
                  <a:cubicBezTo>
                    <a:pt x="20253" y="4614"/>
                    <a:pt x="21005" y="3652"/>
                    <a:pt x="21600" y="2559"/>
                  </a:cubicBezTo>
                  <a:cubicBezTo>
                    <a:pt x="21600" y="2559"/>
                    <a:pt x="21600" y="2559"/>
                    <a:pt x="21600" y="2559"/>
                  </a:cubicBezTo>
                  <a:close/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914" name="Shape 1658"/>
            <p:cNvSpPr/>
            <p:nvPr/>
          </p:nvSpPr>
          <p:spPr>
            <a:xfrm>
              <a:off x="1870343" y="13178"/>
              <a:ext cx="443879" cy="4438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95" y="17427"/>
                  </a:moveTo>
                  <a:cubicBezTo>
                    <a:pt x="19495" y="18567"/>
                    <a:pt x="18567" y="19497"/>
                    <a:pt x="17424" y="19497"/>
                  </a:cubicBezTo>
                  <a:lnTo>
                    <a:pt x="4174" y="19497"/>
                  </a:lnTo>
                  <a:cubicBezTo>
                    <a:pt x="3033" y="19497"/>
                    <a:pt x="2104" y="18567"/>
                    <a:pt x="2104" y="17427"/>
                  </a:cubicBezTo>
                  <a:lnTo>
                    <a:pt x="2104" y="8583"/>
                  </a:lnTo>
                  <a:lnTo>
                    <a:pt x="5329" y="8583"/>
                  </a:lnTo>
                  <a:cubicBezTo>
                    <a:pt x="5049" y="9269"/>
                    <a:pt x="4895" y="10017"/>
                    <a:pt x="4895" y="10800"/>
                  </a:cubicBezTo>
                  <a:cubicBezTo>
                    <a:pt x="4895" y="14057"/>
                    <a:pt x="7543" y="16709"/>
                    <a:pt x="10799" y="16709"/>
                  </a:cubicBezTo>
                  <a:cubicBezTo>
                    <a:pt x="14056" y="16709"/>
                    <a:pt x="16705" y="14057"/>
                    <a:pt x="16705" y="10800"/>
                  </a:cubicBezTo>
                  <a:cubicBezTo>
                    <a:pt x="16705" y="10017"/>
                    <a:pt x="16549" y="9269"/>
                    <a:pt x="16269" y="8583"/>
                  </a:cubicBezTo>
                  <a:lnTo>
                    <a:pt x="19495" y="8583"/>
                  </a:lnTo>
                  <a:lnTo>
                    <a:pt x="19495" y="17427"/>
                  </a:lnTo>
                  <a:cubicBezTo>
                    <a:pt x="19495" y="17427"/>
                    <a:pt x="19495" y="17427"/>
                    <a:pt x="19495" y="17427"/>
                  </a:cubicBezTo>
                  <a:close/>
                  <a:moveTo>
                    <a:pt x="7716" y="8583"/>
                  </a:moveTo>
                  <a:cubicBezTo>
                    <a:pt x="8408" y="7627"/>
                    <a:pt x="9531" y="7001"/>
                    <a:pt x="10799" y="7001"/>
                  </a:cubicBezTo>
                  <a:cubicBezTo>
                    <a:pt x="12068" y="7001"/>
                    <a:pt x="13191" y="7627"/>
                    <a:pt x="13882" y="8583"/>
                  </a:cubicBezTo>
                  <a:cubicBezTo>
                    <a:pt x="14331" y="9210"/>
                    <a:pt x="14603" y="9973"/>
                    <a:pt x="14603" y="10800"/>
                  </a:cubicBezTo>
                  <a:cubicBezTo>
                    <a:pt x="14603" y="12897"/>
                    <a:pt x="12896" y="14603"/>
                    <a:pt x="10799" y="14603"/>
                  </a:cubicBezTo>
                  <a:cubicBezTo>
                    <a:pt x="8703" y="14603"/>
                    <a:pt x="6998" y="12897"/>
                    <a:pt x="6998" y="10800"/>
                  </a:cubicBezTo>
                  <a:cubicBezTo>
                    <a:pt x="6998" y="9973"/>
                    <a:pt x="7266" y="9210"/>
                    <a:pt x="7716" y="8583"/>
                  </a:cubicBezTo>
                  <a:cubicBezTo>
                    <a:pt x="7716" y="8583"/>
                    <a:pt x="7716" y="8583"/>
                    <a:pt x="7716" y="8583"/>
                  </a:cubicBezTo>
                  <a:close/>
                  <a:moveTo>
                    <a:pt x="18622" y="2490"/>
                  </a:moveTo>
                  <a:lnTo>
                    <a:pt x="19099" y="2487"/>
                  </a:lnTo>
                  <a:lnTo>
                    <a:pt x="19099" y="6150"/>
                  </a:lnTo>
                  <a:lnTo>
                    <a:pt x="15450" y="6163"/>
                  </a:lnTo>
                  <a:lnTo>
                    <a:pt x="15437" y="2502"/>
                  </a:lnTo>
                  <a:lnTo>
                    <a:pt x="18622" y="2490"/>
                  </a:lnTo>
                  <a:cubicBezTo>
                    <a:pt x="18622" y="2490"/>
                    <a:pt x="18622" y="2490"/>
                    <a:pt x="18622" y="2490"/>
                  </a:cubicBezTo>
                  <a:close/>
                  <a:moveTo>
                    <a:pt x="17424" y="0"/>
                  </a:moveTo>
                  <a:lnTo>
                    <a:pt x="4174" y="0"/>
                  </a:lnTo>
                  <a:cubicBezTo>
                    <a:pt x="1873" y="0"/>
                    <a:pt x="0" y="1873"/>
                    <a:pt x="0" y="4176"/>
                  </a:cubicBezTo>
                  <a:lnTo>
                    <a:pt x="0" y="17427"/>
                  </a:lnTo>
                  <a:cubicBezTo>
                    <a:pt x="0" y="19727"/>
                    <a:pt x="1873" y="21600"/>
                    <a:pt x="4174" y="21600"/>
                  </a:cubicBezTo>
                  <a:lnTo>
                    <a:pt x="17424" y="21600"/>
                  </a:lnTo>
                  <a:cubicBezTo>
                    <a:pt x="19727" y="21600"/>
                    <a:pt x="21600" y="19727"/>
                    <a:pt x="21600" y="17427"/>
                  </a:cubicBezTo>
                  <a:lnTo>
                    <a:pt x="21600" y="4176"/>
                  </a:lnTo>
                  <a:cubicBezTo>
                    <a:pt x="21600" y="1873"/>
                    <a:pt x="19727" y="0"/>
                    <a:pt x="17424" y="0"/>
                  </a:cubicBezTo>
                  <a:cubicBezTo>
                    <a:pt x="17424" y="0"/>
                    <a:pt x="17424" y="0"/>
                    <a:pt x="17424" y="0"/>
                  </a:cubicBezTo>
                  <a:close/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915" name="Shape 1661"/>
            <p:cNvSpPr/>
            <p:nvPr/>
          </p:nvSpPr>
          <p:spPr>
            <a:xfrm>
              <a:off x="3863027" y="37487"/>
              <a:ext cx="314036" cy="417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56" extrusionOk="0">
                  <a:moveTo>
                    <a:pt x="11451" y="0"/>
                  </a:moveTo>
                  <a:cubicBezTo>
                    <a:pt x="3838" y="0"/>
                    <a:pt x="0" y="4218"/>
                    <a:pt x="0" y="7733"/>
                  </a:cubicBezTo>
                  <a:cubicBezTo>
                    <a:pt x="0" y="9864"/>
                    <a:pt x="1041" y="11759"/>
                    <a:pt x="3280" y="12463"/>
                  </a:cubicBezTo>
                  <a:cubicBezTo>
                    <a:pt x="3646" y="12579"/>
                    <a:pt x="3975" y="12468"/>
                    <a:pt x="4084" y="12154"/>
                  </a:cubicBezTo>
                  <a:cubicBezTo>
                    <a:pt x="4156" y="11937"/>
                    <a:pt x="4332" y="11389"/>
                    <a:pt x="4412" y="11159"/>
                  </a:cubicBezTo>
                  <a:cubicBezTo>
                    <a:pt x="4518" y="10850"/>
                    <a:pt x="4478" y="10742"/>
                    <a:pt x="4180" y="10470"/>
                  </a:cubicBezTo>
                  <a:cubicBezTo>
                    <a:pt x="3533" y="9882"/>
                    <a:pt x="3122" y="9120"/>
                    <a:pt x="3122" y="8042"/>
                  </a:cubicBezTo>
                  <a:cubicBezTo>
                    <a:pt x="3122" y="4914"/>
                    <a:pt x="6154" y="2111"/>
                    <a:pt x="11012" y="2111"/>
                  </a:cubicBezTo>
                  <a:cubicBezTo>
                    <a:pt x="15316" y="2111"/>
                    <a:pt x="17682" y="4144"/>
                    <a:pt x="17682" y="6858"/>
                  </a:cubicBezTo>
                  <a:cubicBezTo>
                    <a:pt x="17682" y="10427"/>
                    <a:pt x="15637" y="13441"/>
                    <a:pt x="12601" y="13441"/>
                  </a:cubicBezTo>
                  <a:cubicBezTo>
                    <a:pt x="10924" y="13441"/>
                    <a:pt x="9670" y="12371"/>
                    <a:pt x="10071" y="11056"/>
                  </a:cubicBezTo>
                  <a:cubicBezTo>
                    <a:pt x="10551" y="9487"/>
                    <a:pt x="11485" y="7793"/>
                    <a:pt x="11485" y="6663"/>
                  </a:cubicBezTo>
                  <a:cubicBezTo>
                    <a:pt x="11485" y="5648"/>
                    <a:pt x="10780" y="4803"/>
                    <a:pt x="9324" y="4803"/>
                  </a:cubicBezTo>
                  <a:cubicBezTo>
                    <a:pt x="7610" y="4803"/>
                    <a:pt x="6234" y="6172"/>
                    <a:pt x="6234" y="8006"/>
                  </a:cubicBezTo>
                  <a:cubicBezTo>
                    <a:pt x="6234" y="9174"/>
                    <a:pt x="6744" y="9967"/>
                    <a:pt x="6744" y="9967"/>
                  </a:cubicBezTo>
                  <a:cubicBezTo>
                    <a:pt x="6744" y="9967"/>
                    <a:pt x="4991" y="15708"/>
                    <a:pt x="4683" y="16714"/>
                  </a:cubicBezTo>
                  <a:cubicBezTo>
                    <a:pt x="4068" y="18716"/>
                    <a:pt x="4588" y="21172"/>
                    <a:pt x="4638" y="21418"/>
                  </a:cubicBezTo>
                  <a:cubicBezTo>
                    <a:pt x="4662" y="21567"/>
                    <a:pt x="4905" y="21600"/>
                    <a:pt x="5016" y="21492"/>
                  </a:cubicBezTo>
                  <a:cubicBezTo>
                    <a:pt x="5175" y="21333"/>
                    <a:pt x="7216" y="19382"/>
                    <a:pt x="7911" y="17439"/>
                  </a:cubicBezTo>
                  <a:cubicBezTo>
                    <a:pt x="8106" y="16886"/>
                    <a:pt x="9038" y="14035"/>
                    <a:pt x="9038" y="14035"/>
                  </a:cubicBezTo>
                  <a:cubicBezTo>
                    <a:pt x="9595" y="14856"/>
                    <a:pt x="11221" y="15577"/>
                    <a:pt x="12952" y="15577"/>
                  </a:cubicBezTo>
                  <a:cubicBezTo>
                    <a:pt x="18105" y="15577"/>
                    <a:pt x="21600" y="11951"/>
                    <a:pt x="21600" y="7094"/>
                  </a:cubicBezTo>
                  <a:cubicBezTo>
                    <a:pt x="21600" y="3420"/>
                    <a:pt x="17575" y="0"/>
                    <a:pt x="11451" y="0"/>
                  </a:cubicBezTo>
                  <a:cubicBezTo>
                    <a:pt x="11451" y="0"/>
                    <a:pt x="11451" y="0"/>
                    <a:pt x="11451" y="0"/>
                  </a:cubicBezTo>
                  <a:close/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916" name="Shape 1652"/>
            <p:cNvSpPr/>
            <p:nvPr/>
          </p:nvSpPr>
          <p:spPr>
            <a:xfrm>
              <a:off x="4742090" y="68503"/>
              <a:ext cx="457543" cy="343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0" y="16021"/>
                  </a:moveTo>
                  <a:lnTo>
                    <a:pt x="8640" y="4401"/>
                  </a:lnTo>
                  <a:lnTo>
                    <a:pt x="14811" y="10212"/>
                  </a:lnTo>
                  <a:lnTo>
                    <a:pt x="8640" y="16021"/>
                  </a:lnTo>
                  <a:cubicBezTo>
                    <a:pt x="8640" y="16021"/>
                    <a:pt x="8640" y="16021"/>
                    <a:pt x="8640" y="16021"/>
                  </a:cubicBezTo>
                  <a:close/>
                  <a:moveTo>
                    <a:pt x="21600" y="4613"/>
                  </a:moveTo>
                  <a:cubicBezTo>
                    <a:pt x="21600" y="2066"/>
                    <a:pt x="20156" y="0"/>
                    <a:pt x="18372" y="0"/>
                  </a:cubicBezTo>
                  <a:lnTo>
                    <a:pt x="3228" y="0"/>
                  </a:lnTo>
                  <a:cubicBezTo>
                    <a:pt x="1444" y="0"/>
                    <a:pt x="0" y="2066"/>
                    <a:pt x="0" y="4613"/>
                  </a:cubicBezTo>
                  <a:lnTo>
                    <a:pt x="0" y="16986"/>
                  </a:lnTo>
                  <a:cubicBezTo>
                    <a:pt x="0" y="19533"/>
                    <a:pt x="1444" y="21600"/>
                    <a:pt x="3228" y="21600"/>
                  </a:cubicBezTo>
                  <a:lnTo>
                    <a:pt x="18372" y="21600"/>
                  </a:lnTo>
                  <a:cubicBezTo>
                    <a:pt x="20156" y="21600"/>
                    <a:pt x="21600" y="19533"/>
                    <a:pt x="21600" y="16986"/>
                  </a:cubicBezTo>
                  <a:lnTo>
                    <a:pt x="21600" y="4613"/>
                  </a:lnTo>
                  <a:cubicBezTo>
                    <a:pt x="21600" y="4613"/>
                    <a:pt x="21600" y="4613"/>
                    <a:pt x="21600" y="4613"/>
                  </a:cubicBezTo>
                  <a:close/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917" name="Freeform 28"/>
            <p:cNvSpPr/>
            <p:nvPr/>
          </p:nvSpPr>
          <p:spPr>
            <a:xfrm>
              <a:off x="-2" y="0"/>
              <a:ext cx="249186" cy="463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823"/>
                  </a:moveTo>
                  <a:cubicBezTo>
                    <a:pt x="15416" y="3823"/>
                    <a:pt x="15416" y="3823"/>
                    <a:pt x="15416" y="3823"/>
                  </a:cubicBezTo>
                  <a:cubicBezTo>
                    <a:pt x="14719" y="3823"/>
                    <a:pt x="13935" y="4253"/>
                    <a:pt x="13935" y="5113"/>
                  </a:cubicBezTo>
                  <a:cubicBezTo>
                    <a:pt x="13935" y="7646"/>
                    <a:pt x="13935" y="7646"/>
                    <a:pt x="13935" y="7646"/>
                  </a:cubicBezTo>
                  <a:cubicBezTo>
                    <a:pt x="21600" y="7646"/>
                    <a:pt x="21600" y="7646"/>
                    <a:pt x="21600" y="7646"/>
                  </a:cubicBezTo>
                  <a:cubicBezTo>
                    <a:pt x="21600" y="11039"/>
                    <a:pt x="21600" y="11039"/>
                    <a:pt x="21600" y="11039"/>
                  </a:cubicBezTo>
                  <a:cubicBezTo>
                    <a:pt x="13935" y="11039"/>
                    <a:pt x="13935" y="11039"/>
                    <a:pt x="13935" y="11039"/>
                  </a:cubicBezTo>
                  <a:cubicBezTo>
                    <a:pt x="13935" y="21600"/>
                    <a:pt x="13935" y="21600"/>
                    <a:pt x="13935" y="21600"/>
                  </a:cubicBezTo>
                  <a:cubicBezTo>
                    <a:pt x="6881" y="21600"/>
                    <a:pt x="6881" y="21600"/>
                    <a:pt x="6881" y="21600"/>
                  </a:cubicBezTo>
                  <a:cubicBezTo>
                    <a:pt x="6881" y="11039"/>
                    <a:pt x="6881" y="11039"/>
                    <a:pt x="6881" y="11039"/>
                  </a:cubicBezTo>
                  <a:cubicBezTo>
                    <a:pt x="0" y="11039"/>
                    <a:pt x="0" y="11039"/>
                    <a:pt x="0" y="11039"/>
                  </a:cubicBezTo>
                  <a:cubicBezTo>
                    <a:pt x="0" y="7646"/>
                    <a:pt x="0" y="7646"/>
                    <a:pt x="0" y="7646"/>
                  </a:cubicBezTo>
                  <a:cubicBezTo>
                    <a:pt x="6881" y="7646"/>
                    <a:pt x="6881" y="7646"/>
                    <a:pt x="6881" y="7646"/>
                  </a:cubicBezTo>
                  <a:cubicBezTo>
                    <a:pt x="6881" y="5543"/>
                    <a:pt x="6881" y="5543"/>
                    <a:pt x="6881" y="5543"/>
                  </a:cubicBezTo>
                  <a:cubicBezTo>
                    <a:pt x="6881" y="2581"/>
                    <a:pt x="10016" y="0"/>
                    <a:pt x="15416" y="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21600" y="3823"/>
                  </a:lnTo>
                </a:path>
              </a:pathLst>
            </a:custGeom>
            <a:solidFill>
              <a:srgbClr val="251D3C"/>
            </a:solidFill>
            <a:ln w="12700" cap="flat">
              <a:noFill/>
              <a:miter lim="4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</p:grpSp>
      <p:sp>
        <p:nvSpPr>
          <p:cNvPr id="919" name="TextBox 22"/>
          <p:cNvSpPr txBox="1"/>
          <p:nvPr/>
        </p:nvSpPr>
        <p:spPr>
          <a:xfrm>
            <a:off x="16871522" y="10243491"/>
            <a:ext cx="5658650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Empire State Building</a:t>
            </a: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350 5th Ave, New York, NY 10118</a:t>
            </a:r>
          </a:p>
          <a:p>
            <a: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r>
              <a:t>(212) 736-3100</a:t>
            </a:r>
          </a:p>
        </p:txBody>
      </p:sp>
      <p:pic>
        <p:nvPicPr>
          <p:cNvPr id="920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921" name="TextBox 45"/>
          <p:cNvSpPr txBox="1"/>
          <p:nvPr/>
        </p:nvSpPr>
        <p:spPr>
          <a:xfrm>
            <a:off x="1915558" y="10236141"/>
            <a:ext cx="1075454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Get in Touch</a:t>
            </a:r>
          </a:p>
        </p:txBody>
      </p:sp>
      <p:sp>
        <p:nvSpPr>
          <p:cNvPr id="922" name="TextBox 52"/>
          <p:cNvSpPr txBox="1"/>
          <p:nvPr/>
        </p:nvSpPr>
        <p:spPr>
          <a:xfrm>
            <a:off x="2032082" y="11340096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923" name="Rectangle 16"/>
          <p:cNvSpPr/>
          <p:nvPr/>
        </p:nvSpPr>
        <p:spPr>
          <a:xfrm>
            <a:off x="2066606" y="12046476"/>
            <a:ext cx="708665" cy="53792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5" name="TextBox 45"/>
          <p:cNvSpPr txBox="1"/>
          <p:nvPr/>
        </p:nvSpPr>
        <p:spPr>
          <a:xfrm>
            <a:off x="6808382" y="5783007"/>
            <a:ext cx="10754536" cy="1932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1900">
                <a:solidFill>
                  <a:srgbClr val="FFFFFF"/>
                </a:solidFill>
              </a:defRPr>
            </a:lvl1pPr>
          </a:lstStyle>
          <a:p>
            <a:r>
              <a:t>Thank You!</a:t>
            </a:r>
          </a:p>
        </p:txBody>
      </p:sp>
      <p:sp>
        <p:nvSpPr>
          <p:cNvPr id="926" name="TextBox 52"/>
          <p:cNvSpPr txBox="1"/>
          <p:nvPr/>
        </p:nvSpPr>
        <p:spPr>
          <a:xfrm>
            <a:off x="7912806" y="7473250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TextBox 45"/>
          <p:cNvSpPr txBox="1"/>
          <p:nvPr/>
        </p:nvSpPr>
        <p:spPr>
          <a:xfrm>
            <a:off x="6808382" y="5783007"/>
            <a:ext cx="10754536" cy="1932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1900">
                <a:solidFill>
                  <a:srgbClr val="FFFFFF"/>
                </a:solidFill>
              </a:defRPr>
            </a:lvl1pPr>
          </a:lstStyle>
          <a:p>
            <a:r>
              <a:t>About Us</a:t>
            </a:r>
          </a:p>
        </p:txBody>
      </p:sp>
      <p:sp>
        <p:nvSpPr>
          <p:cNvPr id="344" name="TextBox 52"/>
          <p:cNvSpPr txBox="1"/>
          <p:nvPr/>
        </p:nvSpPr>
        <p:spPr>
          <a:xfrm>
            <a:off x="7912806" y="7473250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ANFFINITY</a:t>
            </a:r>
            <a:r>
              <a:rPr dirty="0"/>
              <a:t> LIMITED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roup 37"/>
          <p:cNvSpPr txBox="1"/>
          <p:nvPr/>
        </p:nvSpPr>
        <p:spPr>
          <a:xfrm>
            <a:off x="8466132" y="5208623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271E3E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GB" dirty="0"/>
              <a:t>AFFINITY</a:t>
            </a:r>
            <a:r>
              <a:rPr dirty="0"/>
              <a:t> LIMITED</a:t>
            </a:r>
          </a:p>
        </p:txBody>
      </p:sp>
      <p:sp>
        <p:nvSpPr>
          <p:cNvPr id="347" name="Rectangle 38"/>
          <p:cNvSpPr/>
          <p:nvPr/>
        </p:nvSpPr>
        <p:spPr>
          <a:xfrm>
            <a:off x="8499998" y="5872938"/>
            <a:ext cx="708664" cy="53791"/>
          </a:xfrm>
          <a:prstGeom prst="rect">
            <a:avLst/>
          </a:prstGeom>
          <a:solidFill>
            <a:srgbClr val="271E3E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48" name="TextBox 46"/>
          <p:cNvSpPr txBox="1"/>
          <p:nvPr/>
        </p:nvSpPr>
        <p:spPr>
          <a:xfrm>
            <a:off x="8398397" y="7239978"/>
            <a:ext cx="12493842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lnSpc>
                <a:spcPts val="4200"/>
              </a:lnSpc>
              <a:defRPr sz="2800"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demand, or it should be so compelling that consumers.</a:t>
            </a:r>
          </a:p>
        </p:txBody>
      </p:sp>
      <p:sp>
        <p:nvSpPr>
          <p:cNvPr id="349" name="TextBox 47"/>
          <p:cNvSpPr txBox="1"/>
          <p:nvPr/>
        </p:nvSpPr>
        <p:spPr>
          <a:xfrm>
            <a:off x="8451532" y="6543854"/>
            <a:ext cx="7695357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>
                <a:solidFill>
                  <a:srgbClr val="373545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John Doe, Chief Executive</a:t>
            </a:r>
          </a:p>
        </p:txBody>
      </p:sp>
      <p:pic>
        <p:nvPicPr>
          <p:cNvPr id="350" name="Picture Placeholder 1" descr="Picture Placeholder 1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 flipH="1">
            <a:off x="2905151" y="3837542"/>
            <a:ext cx="4413648" cy="4413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0"/>
                </a:moveTo>
                <a:cubicBezTo>
                  <a:pt x="4836" y="0"/>
                  <a:pt x="0" y="4836"/>
                  <a:pt x="0" y="10801"/>
                </a:cubicBezTo>
                <a:cubicBezTo>
                  <a:pt x="0" y="16766"/>
                  <a:pt x="4836" y="21600"/>
                  <a:pt x="10801" y="21600"/>
                </a:cubicBezTo>
                <a:cubicBezTo>
                  <a:pt x="16766" y="21600"/>
                  <a:pt x="21600" y="16766"/>
                  <a:pt x="21600" y="10801"/>
                </a:cubicBezTo>
                <a:cubicBezTo>
                  <a:pt x="21600" y="4836"/>
                  <a:pt x="16766" y="0"/>
                  <a:pt x="10801" y="0"/>
                </a:cubicBezTo>
                <a:close/>
              </a:path>
            </a:pathLst>
          </a:custGeom>
        </p:spPr>
      </p:pic>
      <p:sp>
        <p:nvSpPr>
          <p:cNvPr id="351" name="Welcome Message"/>
          <p:cNvSpPr txBox="1"/>
          <p:nvPr/>
        </p:nvSpPr>
        <p:spPr>
          <a:xfrm>
            <a:off x="8403697" y="3991252"/>
            <a:ext cx="8242220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6600">
                <a:solidFill>
                  <a:srgbClr val="271E3E"/>
                </a:solidFill>
              </a:defRPr>
            </a:lvl1pPr>
          </a:lstStyle>
          <a:p>
            <a:r>
              <a:t>Welcome Message</a:t>
            </a:r>
          </a:p>
        </p:txBody>
      </p:sp>
      <p:sp>
        <p:nvSpPr>
          <p:cNvPr id="352" name="TextBox 5"/>
          <p:cNvSpPr txBox="1"/>
          <p:nvPr/>
        </p:nvSpPr>
        <p:spPr>
          <a:xfrm>
            <a:off x="715616" y="12817974"/>
            <a:ext cx="9979381" cy="523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defTabSz="914400">
              <a:defRPr sz="2800">
                <a:solidFill>
                  <a:srgbClr val="FFFFFF"/>
                </a:solidFill>
              </a:defRPr>
            </a:lvl1pPr>
          </a:lstStyle>
          <a:p>
            <a:r>
              <a:t>Optional Slide Title Here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roup 19"/>
          <p:cNvSpPr/>
          <p:nvPr/>
        </p:nvSpPr>
        <p:spPr>
          <a:xfrm>
            <a:off x="17928905" y="6120152"/>
            <a:ext cx="708666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55" name="TextBox 17"/>
          <p:cNvSpPr txBox="1"/>
          <p:nvPr/>
        </p:nvSpPr>
        <p:spPr>
          <a:xfrm>
            <a:off x="14834344" y="7708858"/>
            <a:ext cx="6897794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demand.</a:t>
            </a:r>
          </a:p>
        </p:txBody>
      </p:sp>
      <p:sp>
        <p:nvSpPr>
          <p:cNvPr id="356" name="TextBox 18"/>
          <p:cNvSpPr txBox="1"/>
          <p:nvPr/>
        </p:nvSpPr>
        <p:spPr>
          <a:xfrm>
            <a:off x="14435559" y="7068401"/>
            <a:ext cx="769536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pic>
        <p:nvPicPr>
          <p:cNvPr id="357" name="Picture Placeholder 4" descr="Picture Placeholder 4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58" name="TextBox 45"/>
          <p:cNvSpPr txBox="1"/>
          <p:nvPr/>
        </p:nvSpPr>
        <p:spPr>
          <a:xfrm>
            <a:off x="12905968" y="4269190"/>
            <a:ext cx="10754536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FFFFFF"/>
                </a:solidFill>
              </a:defRPr>
            </a:lvl1pPr>
          </a:lstStyle>
          <a:p>
            <a:r>
              <a:t>Your Title</a:t>
            </a:r>
          </a:p>
        </p:txBody>
      </p:sp>
      <p:sp>
        <p:nvSpPr>
          <p:cNvPr id="359" name="TextBox 52"/>
          <p:cNvSpPr txBox="1"/>
          <p:nvPr/>
        </p:nvSpPr>
        <p:spPr>
          <a:xfrm>
            <a:off x="14010391" y="5391375"/>
            <a:ext cx="8545687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SUBTITLE</a:t>
            </a:r>
          </a:p>
        </p:txBody>
      </p:sp>
      <p:pic>
        <p:nvPicPr>
          <p:cNvPr id="36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94631" y="11933166"/>
            <a:ext cx="1777299" cy="4472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2" name="Picture Placeholder 2" descr="Picture Placeholder 2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63" name="TextBox 17"/>
          <p:cNvSpPr txBox="1"/>
          <p:nvPr/>
        </p:nvSpPr>
        <p:spPr>
          <a:xfrm>
            <a:off x="2646415" y="7708858"/>
            <a:ext cx="6897793" cy="16891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lnSpc>
                <a:spcPts val="4200"/>
              </a:lnSpc>
              <a:defRPr sz="2800"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lvl1pPr>
          </a:lstStyle>
          <a:p>
            <a:r>
              <a:t>Refers to a good or service being offered by a company, ideally, a product should meet a certain consumer demand.</a:t>
            </a:r>
          </a:p>
        </p:txBody>
      </p:sp>
      <p:sp>
        <p:nvSpPr>
          <p:cNvPr id="364" name="TextBox 18"/>
          <p:cNvSpPr txBox="1"/>
          <p:nvPr/>
        </p:nvSpPr>
        <p:spPr>
          <a:xfrm>
            <a:off x="2247630" y="7068401"/>
            <a:ext cx="7695360" cy="637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Write Something Here</a:t>
            </a:r>
          </a:p>
        </p:txBody>
      </p:sp>
      <p:sp>
        <p:nvSpPr>
          <p:cNvPr id="365" name="Group 19"/>
          <p:cNvSpPr/>
          <p:nvPr/>
        </p:nvSpPr>
        <p:spPr>
          <a:xfrm>
            <a:off x="5740979" y="6120152"/>
            <a:ext cx="708666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366" name="TextBox 45"/>
          <p:cNvSpPr txBox="1"/>
          <p:nvPr/>
        </p:nvSpPr>
        <p:spPr>
          <a:xfrm>
            <a:off x="718042" y="4269190"/>
            <a:ext cx="10754532" cy="1120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6600">
                <a:solidFill>
                  <a:srgbClr val="FFFFFF"/>
                </a:solidFill>
              </a:defRPr>
            </a:lvl1pPr>
          </a:lstStyle>
          <a:p>
            <a:r>
              <a:t>Your Title</a:t>
            </a:r>
          </a:p>
        </p:txBody>
      </p:sp>
      <p:sp>
        <p:nvSpPr>
          <p:cNvPr id="367" name="TextBox 52"/>
          <p:cNvSpPr txBox="1"/>
          <p:nvPr/>
        </p:nvSpPr>
        <p:spPr>
          <a:xfrm>
            <a:off x="1822466" y="5391375"/>
            <a:ext cx="8545684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SUBTITLE</a:t>
            </a:r>
          </a:p>
        </p:txBody>
      </p:sp>
      <p:pic>
        <p:nvPicPr>
          <p:cNvPr id="368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703" y="11933166"/>
            <a:ext cx="1777299" cy="4472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Rectangle 10"/>
          <p:cNvSpPr txBox="1"/>
          <p:nvPr/>
        </p:nvSpPr>
        <p:spPr>
          <a:xfrm>
            <a:off x="13849433" y="4183314"/>
            <a:ext cx="8917104" cy="3749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60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“If people like you, they’ll listen to you, but if they trust you, they’ll do business with you.”</a:t>
            </a:r>
          </a:p>
        </p:txBody>
      </p:sp>
      <p:sp>
        <p:nvSpPr>
          <p:cNvPr id="371" name="TextBox 52"/>
          <p:cNvSpPr txBox="1"/>
          <p:nvPr/>
        </p:nvSpPr>
        <p:spPr>
          <a:xfrm>
            <a:off x="13984340" y="9051345"/>
            <a:ext cx="8545688" cy="459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2400" spc="144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t>ANDERSON MILLS</a:t>
            </a:r>
          </a:p>
        </p:txBody>
      </p:sp>
      <p:sp>
        <p:nvSpPr>
          <p:cNvPr id="372" name="Rectangle 13"/>
          <p:cNvSpPr/>
          <p:nvPr/>
        </p:nvSpPr>
        <p:spPr>
          <a:xfrm rot="5400000">
            <a:off x="10567399" y="6891694"/>
            <a:ext cx="5056857" cy="5379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>
              <a:defRPr>
                <a:solidFill>
                  <a:srgbClr val="999999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4E396"/>
      </a:accent1>
      <a:accent2>
        <a:srgbClr val="71D0C0"/>
      </a:accent2>
      <a:accent3>
        <a:srgbClr val="56B9F1"/>
      </a:accent3>
      <a:accent4>
        <a:srgbClr val="FDFFAA"/>
      </a:accent4>
      <a:accent5>
        <a:srgbClr val="9690C6"/>
      </a:accent5>
      <a:accent6>
        <a:srgbClr val="D555A9"/>
      </a:accent6>
      <a:hlink>
        <a:srgbClr val="0000FF"/>
      </a:hlink>
      <a:folHlink>
        <a:srgbClr val="FF00FF"/>
      </a:folHlink>
    </a:clrScheme>
    <a:fontScheme name="Office Theme">
      <a:majorFont>
        <a:latin typeface="Montserrat SemiBold"/>
        <a:ea typeface="Montserrat SemiBold"/>
        <a:cs typeface="Montserrat SemiBold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4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Montserrat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4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Montserrat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84E396"/>
      </a:accent1>
      <a:accent2>
        <a:srgbClr val="71D0C0"/>
      </a:accent2>
      <a:accent3>
        <a:srgbClr val="56B9F1"/>
      </a:accent3>
      <a:accent4>
        <a:srgbClr val="FDFFAA"/>
      </a:accent4>
      <a:accent5>
        <a:srgbClr val="9690C6"/>
      </a:accent5>
      <a:accent6>
        <a:srgbClr val="D555A9"/>
      </a:accent6>
      <a:hlink>
        <a:srgbClr val="0000FF"/>
      </a:hlink>
      <a:folHlink>
        <a:srgbClr val="FF00FF"/>
      </a:folHlink>
    </a:clrScheme>
    <a:fontScheme name="Office Theme">
      <a:majorFont>
        <a:latin typeface="Montserrat SemiBold"/>
        <a:ea typeface="Montserrat SemiBold"/>
        <a:cs typeface="Montserrat SemiBold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18284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Montserrat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18284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Montserrat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2302</Words>
  <Application>Microsoft Macintosh PowerPoint</Application>
  <PresentationFormat>Custom</PresentationFormat>
  <Paragraphs>435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Arial</vt:lpstr>
      <vt:lpstr>Helvetica</vt:lpstr>
      <vt:lpstr>Lato Regular</vt:lpstr>
      <vt:lpstr>Lato-Light</vt:lpstr>
      <vt:lpstr>Montserrat SemiBold</vt:lpstr>
      <vt:lpstr>Open Sans Bold</vt:lpstr>
      <vt:lpstr>Open Sans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Fatma masaud</cp:lastModifiedBy>
  <cp:revision>5</cp:revision>
  <dcterms:modified xsi:type="dcterms:W3CDTF">2021-01-15T10:52:09Z</dcterms:modified>
</cp:coreProperties>
</file>